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65" r:id="rId9"/>
    <p:sldId id="282" r:id="rId10"/>
    <p:sldId id="267" r:id="rId11"/>
    <p:sldId id="269" r:id="rId12"/>
    <p:sldId id="270" r:id="rId13"/>
    <p:sldId id="271" r:id="rId14"/>
    <p:sldId id="272" r:id="rId15"/>
    <p:sldId id="273" r:id="rId16"/>
    <p:sldId id="274" r:id="rId17"/>
    <p:sldId id="279" r:id="rId18"/>
    <p:sldId id="280"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F0F0F0"/>
    <a:srgbClr val="0000FF"/>
    <a:srgbClr val="F7F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9" d="100"/>
          <a:sy n="69" d="100"/>
        </p:scale>
        <p:origin x="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植田 友佳" userId="4016a5832144db35" providerId="LiveId" clId="{83295A9D-8C4C-4625-8A55-F745F151AEA2}"/>
    <pc:docChg chg="undo custSel addSld delSld modSld">
      <pc:chgData name="植田 友佳" userId="4016a5832144db35" providerId="LiveId" clId="{83295A9D-8C4C-4625-8A55-F745F151AEA2}" dt="2022-06-04T09:28:26.971" v="1841" actId="20577"/>
      <pc:docMkLst>
        <pc:docMk/>
      </pc:docMkLst>
      <pc:sldChg chg="modSp mod">
        <pc:chgData name="植田 友佳" userId="4016a5832144db35" providerId="LiveId" clId="{83295A9D-8C4C-4625-8A55-F745F151AEA2}" dt="2022-06-04T09:27:54.088" v="1836" actId="20577"/>
        <pc:sldMkLst>
          <pc:docMk/>
          <pc:sldMk cId="2259097250" sldId="256"/>
        </pc:sldMkLst>
        <pc:spChg chg="mod">
          <ac:chgData name="植田 友佳" userId="4016a5832144db35" providerId="LiveId" clId="{83295A9D-8C4C-4625-8A55-F745F151AEA2}" dt="2022-06-04T09:27:12.511" v="1807" actId="403"/>
          <ac:spMkLst>
            <pc:docMk/>
            <pc:sldMk cId="2259097250" sldId="256"/>
            <ac:spMk id="4" creationId="{37A47622-2BA1-8C17-9785-AE20DC15B905}"/>
          </ac:spMkLst>
        </pc:spChg>
        <pc:spChg chg="mod">
          <ac:chgData name="植田 友佳" userId="4016a5832144db35" providerId="LiveId" clId="{83295A9D-8C4C-4625-8A55-F745F151AEA2}" dt="2022-06-04T09:27:54.088" v="1836" actId="20577"/>
          <ac:spMkLst>
            <pc:docMk/>
            <pc:sldMk cId="2259097250" sldId="256"/>
            <ac:spMk id="5" creationId="{7269AF74-AE87-0220-E3BD-BF4E1307AFE9}"/>
          </ac:spMkLst>
        </pc:spChg>
      </pc:sldChg>
      <pc:sldChg chg="modSp mod">
        <pc:chgData name="植田 友佳" userId="4016a5832144db35" providerId="LiveId" clId="{83295A9D-8C4C-4625-8A55-F745F151AEA2}" dt="2022-06-04T09:28:26.971" v="1841" actId="20577"/>
        <pc:sldMkLst>
          <pc:docMk/>
          <pc:sldMk cId="3745838566" sldId="258"/>
        </pc:sldMkLst>
        <pc:spChg chg="mod">
          <ac:chgData name="植田 友佳" userId="4016a5832144db35" providerId="LiveId" clId="{83295A9D-8C4C-4625-8A55-F745F151AEA2}" dt="2022-06-04T09:28:26.971" v="1841" actId="20577"/>
          <ac:spMkLst>
            <pc:docMk/>
            <pc:sldMk cId="3745838566" sldId="258"/>
            <ac:spMk id="5" creationId="{7269AF74-AE87-0220-E3BD-BF4E1307AFE9}"/>
          </ac:spMkLst>
        </pc:spChg>
      </pc:sldChg>
      <pc:sldChg chg="modSp new mod">
        <pc:chgData name="植田 友佳" userId="4016a5832144db35" providerId="LiveId" clId="{83295A9D-8C4C-4625-8A55-F745F151AEA2}" dt="2022-06-04T09:10:23.532" v="542" actId="20577"/>
        <pc:sldMkLst>
          <pc:docMk/>
          <pc:sldMk cId="1018408235" sldId="261"/>
        </pc:sldMkLst>
        <pc:spChg chg="mod">
          <ac:chgData name="植田 友佳" userId="4016a5832144db35" providerId="LiveId" clId="{83295A9D-8C4C-4625-8A55-F745F151AEA2}" dt="2022-06-04T09:06:05.161" v="66" actId="20577"/>
          <ac:spMkLst>
            <pc:docMk/>
            <pc:sldMk cId="1018408235" sldId="261"/>
            <ac:spMk id="2" creationId="{5CAAC713-BB5A-97AE-0587-1EBF3BE8E1CD}"/>
          </ac:spMkLst>
        </pc:spChg>
        <pc:spChg chg="mod">
          <ac:chgData name="植田 友佳" userId="4016a5832144db35" providerId="LiveId" clId="{83295A9D-8C4C-4625-8A55-F745F151AEA2}" dt="2022-06-04T09:10:23.532" v="542" actId="20577"/>
          <ac:spMkLst>
            <pc:docMk/>
            <pc:sldMk cId="1018408235" sldId="261"/>
            <ac:spMk id="3" creationId="{3D2A7FE5-7C39-793B-6AEC-C423E9ABE498}"/>
          </ac:spMkLst>
        </pc:spChg>
      </pc:sldChg>
      <pc:sldChg chg="modSp new mod">
        <pc:chgData name="植田 友佳" userId="4016a5832144db35" providerId="LiveId" clId="{83295A9D-8C4C-4625-8A55-F745F151AEA2}" dt="2022-06-04T09:11:46.244" v="675" actId="20577"/>
        <pc:sldMkLst>
          <pc:docMk/>
          <pc:sldMk cId="876485853" sldId="262"/>
        </pc:sldMkLst>
        <pc:spChg chg="mod">
          <ac:chgData name="植田 友佳" userId="4016a5832144db35" providerId="LiveId" clId="{83295A9D-8C4C-4625-8A55-F745F151AEA2}" dt="2022-06-04T09:11:18.367" v="622" actId="20577"/>
          <ac:spMkLst>
            <pc:docMk/>
            <pc:sldMk cId="876485853" sldId="262"/>
            <ac:spMk id="2" creationId="{D48C53B2-2C3D-4639-8992-42397E99730D}"/>
          </ac:spMkLst>
        </pc:spChg>
        <pc:spChg chg="mod">
          <ac:chgData name="植田 友佳" userId="4016a5832144db35" providerId="LiveId" clId="{83295A9D-8C4C-4625-8A55-F745F151AEA2}" dt="2022-06-04T09:11:46.244" v="675" actId="20577"/>
          <ac:spMkLst>
            <pc:docMk/>
            <pc:sldMk cId="876485853" sldId="262"/>
            <ac:spMk id="3" creationId="{A0A60832-C510-6F55-2AC9-7341BAEE069C}"/>
          </ac:spMkLst>
        </pc:spChg>
      </pc:sldChg>
      <pc:sldChg chg="modSp new mod">
        <pc:chgData name="植田 友佳" userId="4016a5832144db35" providerId="LiveId" clId="{83295A9D-8C4C-4625-8A55-F745F151AEA2}" dt="2022-06-04T09:12:36.179" v="750" actId="20577"/>
        <pc:sldMkLst>
          <pc:docMk/>
          <pc:sldMk cId="1856564732" sldId="263"/>
        </pc:sldMkLst>
        <pc:spChg chg="mod">
          <ac:chgData name="植田 友佳" userId="4016a5832144db35" providerId="LiveId" clId="{83295A9D-8C4C-4625-8A55-F745F151AEA2}" dt="2022-06-04T09:12:36.179" v="750" actId="20577"/>
          <ac:spMkLst>
            <pc:docMk/>
            <pc:sldMk cId="1856564732" sldId="263"/>
            <ac:spMk id="3" creationId="{5A00BB07-0191-238F-51D9-BB93E7630FB0}"/>
          </ac:spMkLst>
        </pc:spChg>
      </pc:sldChg>
      <pc:sldChg chg="modSp new mod">
        <pc:chgData name="植田 友佳" userId="4016a5832144db35" providerId="LiveId" clId="{83295A9D-8C4C-4625-8A55-F745F151AEA2}" dt="2022-06-04T09:13:09.842" v="852" actId="20577"/>
        <pc:sldMkLst>
          <pc:docMk/>
          <pc:sldMk cId="2377305033" sldId="264"/>
        </pc:sldMkLst>
        <pc:spChg chg="mod">
          <ac:chgData name="植田 友佳" userId="4016a5832144db35" providerId="LiveId" clId="{83295A9D-8C4C-4625-8A55-F745F151AEA2}" dt="2022-06-04T09:13:09.842" v="852" actId="20577"/>
          <ac:spMkLst>
            <pc:docMk/>
            <pc:sldMk cId="2377305033" sldId="264"/>
            <ac:spMk id="3" creationId="{DED38D21-A947-6A36-B765-A1068CB8172E}"/>
          </ac:spMkLst>
        </pc:spChg>
      </pc:sldChg>
      <pc:sldChg chg="modSp new mod">
        <pc:chgData name="植田 友佳" userId="4016a5832144db35" providerId="LiveId" clId="{83295A9D-8C4C-4625-8A55-F745F151AEA2}" dt="2022-06-04T09:13:23.299" v="881" actId="20577"/>
        <pc:sldMkLst>
          <pc:docMk/>
          <pc:sldMk cId="1755681807" sldId="265"/>
        </pc:sldMkLst>
        <pc:spChg chg="mod">
          <ac:chgData name="植田 友佳" userId="4016a5832144db35" providerId="LiveId" clId="{83295A9D-8C4C-4625-8A55-F745F151AEA2}" dt="2022-06-04T09:13:23.299" v="881" actId="20577"/>
          <ac:spMkLst>
            <pc:docMk/>
            <pc:sldMk cId="1755681807" sldId="265"/>
            <ac:spMk id="3" creationId="{8A0E7EF8-E8FE-78AE-012B-C81A38CF3910}"/>
          </ac:spMkLst>
        </pc:spChg>
      </pc:sldChg>
      <pc:sldChg chg="modSp new mod">
        <pc:chgData name="植田 友佳" userId="4016a5832144db35" providerId="LiveId" clId="{83295A9D-8C4C-4625-8A55-F745F151AEA2}" dt="2022-06-04T09:13:40.325" v="935" actId="20577"/>
        <pc:sldMkLst>
          <pc:docMk/>
          <pc:sldMk cId="4005937299" sldId="266"/>
        </pc:sldMkLst>
        <pc:spChg chg="mod">
          <ac:chgData name="植田 友佳" userId="4016a5832144db35" providerId="LiveId" clId="{83295A9D-8C4C-4625-8A55-F745F151AEA2}" dt="2022-06-04T09:13:40.325" v="935" actId="20577"/>
          <ac:spMkLst>
            <pc:docMk/>
            <pc:sldMk cId="4005937299" sldId="266"/>
            <ac:spMk id="3" creationId="{F59FE8E9-C022-26B5-E7AD-B3F323215629}"/>
          </ac:spMkLst>
        </pc:spChg>
      </pc:sldChg>
      <pc:sldChg chg="modSp new mod">
        <pc:chgData name="植田 友佳" userId="4016a5832144db35" providerId="LiveId" clId="{83295A9D-8C4C-4625-8A55-F745F151AEA2}" dt="2022-06-04T09:14:26.296" v="989" actId="20577"/>
        <pc:sldMkLst>
          <pc:docMk/>
          <pc:sldMk cId="2373836473" sldId="267"/>
        </pc:sldMkLst>
        <pc:spChg chg="mod">
          <ac:chgData name="植田 友佳" userId="4016a5832144db35" providerId="LiveId" clId="{83295A9D-8C4C-4625-8A55-F745F151AEA2}" dt="2022-06-04T09:14:26.296" v="989" actId="20577"/>
          <ac:spMkLst>
            <pc:docMk/>
            <pc:sldMk cId="2373836473" sldId="267"/>
            <ac:spMk id="3" creationId="{EAB70239-D2D2-47AF-3895-BF34026DCAC7}"/>
          </ac:spMkLst>
        </pc:spChg>
      </pc:sldChg>
      <pc:sldChg chg="modSp new mod">
        <pc:chgData name="植田 友佳" userId="4016a5832144db35" providerId="LiveId" clId="{83295A9D-8C4C-4625-8A55-F745F151AEA2}" dt="2022-06-04T09:14:36.972" v="1003" actId="20577"/>
        <pc:sldMkLst>
          <pc:docMk/>
          <pc:sldMk cId="1114250768" sldId="268"/>
        </pc:sldMkLst>
        <pc:spChg chg="mod">
          <ac:chgData name="植田 友佳" userId="4016a5832144db35" providerId="LiveId" clId="{83295A9D-8C4C-4625-8A55-F745F151AEA2}" dt="2022-06-04T09:14:36.972" v="1003" actId="20577"/>
          <ac:spMkLst>
            <pc:docMk/>
            <pc:sldMk cId="1114250768" sldId="268"/>
            <ac:spMk id="3" creationId="{9BD37074-ED05-373F-C8B6-5410932F7D2E}"/>
          </ac:spMkLst>
        </pc:spChg>
      </pc:sldChg>
      <pc:sldChg chg="modSp new mod">
        <pc:chgData name="植田 友佳" userId="4016a5832144db35" providerId="LiveId" clId="{83295A9D-8C4C-4625-8A55-F745F151AEA2}" dt="2022-06-04T09:15:45.816" v="1102" actId="5793"/>
        <pc:sldMkLst>
          <pc:docMk/>
          <pc:sldMk cId="3940663885" sldId="269"/>
        </pc:sldMkLst>
        <pc:spChg chg="mod">
          <ac:chgData name="植田 友佳" userId="4016a5832144db35" providerId="LiveId" clId="{83295A9D-8C4C-4625-8A55-F745F151AEA2}" dt="2022-06-04T09:15:45.816" v="1102" actId="5793"/>
          <ac:spMkLst>
            <pc:docMk/>
            <pc:sldMk cId="3940663885" sldId="269"/>
            <ac:spMk id="3" creationId="{B8C56336-E474-E23B-58F9-F96DEF13FE47}"/>
          </ac:spMkLst>
        </pc:spChg>
      </pc:sldChg>
      <pc:sldChg chg="modSp new mod">
        <pc:chgData name="植田 友佳" userId="4016a5832144db35" providerId="LiveId" clId="{83295A9D-8C4C-4625-8A55-F745F151AEA2}" dt="2022-06-04T09:17:20.580" v="1220" actId="20577"/>
        <pc:sldMkLst>
          <pc:docMk/>
          <pc:sldMk cId="2332702809" sldId="270"/>
        </pc:sldMkLst>
        <pc:spChg chg="mod">
          <ac:chgData name="植田 友佳" userId="4016a5832144db35" providerId="LiveId" clId="{83295A9D-8C4C-4625-8A55-F745F151AEA2}" dt="2022-06-04T09:17:20.580" v="1220" actId="20577"/>
          <ac:spMkLst>
            <pc:docMk/>
            <pc:sldMk cId="2332702809" sldId="270"/>
            <ac:spMk id="3" creationId="{A2E91E9D-6271-C004-34E3-2C1037BF664C}"/>
          </ac:spMkLst>
        </pc:spChg>
      </pc:sldChg>
      <pc:sldChg chg="addSp delSp modSp new mod modClrScheme chgLayout">
        <pc:chgData name="植田 友佳" userId="4016a5832144db35" providerId="LiveId" clId="{83295A9D-8C4C-4625-8A55-F745F151AEA2}" dt="2022-06-04T09:19:11.282" v="1393" actId="20577"/>
        <pc:sldMkLst>
          <pc:docMk/>
          <pc:sldMk cId="4180899315" sldId="271"/>
        </pc:sldMkLst>
        <pc:spChg chg="mod ord">
          <ac:chgData name="植田 友佳" userId="4016a5832144db35" providerId="LiveId" clId="{83295A9D-8C4C-4625-8A55-F745F151AEA2}" dt="2022-06-04T09:18:34.909" v="1339" actId="700"/>
          <ac:spMkLst>
            <pc:docMk/>
            <pc:sldMk cId="4180899315" sldId="271"/>
            <ac:spMk id="2" creationId="{5BE38CF1-E0D1-58CD-34DC-510435A472B5}"/>
          </ac:spMkLst>
        </pc:spChg>
        <pc:spChg chg="del mod ord">
          <ac:chgData name="植田 友佳" userId="4016a5832144db35" providerId="LiveId" clId="{83295A9D-8C4C-4625-8A55-F745F151AEA2}" dt="2022-06-04T09:18:34.909" v="1339" actId="700"/>
          <ac:spMkLst>
            <pc:docMk/>
            <pc:sldMk cId="4180899315" sldId="271"/>
            <ac:spMk id="3" creationId="{84EA5EFB-89D1-28B1-26A2-F73F1E7AF7E9}"/>
          </ac:spMkLst>
        </pc:spChg>
        <pc:spChg chg="add mod ord">
          <ac:chgData name="植田 友佳" userId="4016a5832144db35" providerId="LiveId" clId="{83295A9D-8C4C-4625-8A55-F745F151AEA2}" dt="2022-06-04T09:19:00.103" v="1375" actId="5793"/>
          <ac:spMkLst>
            <pc:docMk/>
            <pc:sldMk cId="4180899315" sldId="271"/>
            <ac:spMk id="4" creationId="{C02ACB68-51EE-8DB6-C67D-4DBC42DF79A5}"/>
          </ac:spMkLst>
        </pc:spChg>
        <pc:spChg chg="add mod ord">
          <ac:chgData name="植田 友佳" userId="4016a5832144db35" providerId="LiveId" clId="{83295A9D-8C4C-4625-8A55-F745F151AEA2}" dt="2022-06-04T09:19:11.282" v="1393" actId="20577"/>
          <ac:spMkLst>
            <pc:docMk/>
            <pc:sldMk cId="4180899315" sldId="271"/>
            <ac:spMk id="5" creationId="{08132297-C73A-324B-0435-DD89F75D8A9C}"/>
          </ac:spMkLst>
        </pc:spChg>
      </pc:sldChg>
      <pc:sldChg chg="addSp delSp modSp new mod modClrScheme chgLayout">
        <pc:chgData name="植田 友佳" userId="4016a5832144db35" providerId="LiveId" clId="{83295A9D-8C4C-4625-8A55-F745F151AEA2}" dt="2022-06-04T09:19:53.209" v="1456" actId="20577"/>
        <pc:sldMkLst>
          <pc:docMk/>
          <pc:sldMk cId="2450680294" sldId="272"/>
        </pc:sldMkLst>
        <pc:spChg chg="del mod ord">
          <ac:chgData name="植田 友佳" userId="4016a5832144db35" providerId="LiveId" clId="{83295A9D-8C4C-4625-8A55-F745F151AEA2}" dt="2022-06-04T09:19:19.291" v="1395" actId="700"/>
          <ac:spMkLst>
            <pc:docMk/>
            <pc:sldMk cId="2450680294" sldId="272"/>
            <ac:spMk id="2" creationId="{2C98832D-9EDF-E297-9AA6-CF231F0CA1AA}"/>
          </ac:spMkLst>
        </pc:spChg>
        <pc:spChg chg="del mod ord">
          <ac:chgData name="植田 友佳" userId="4016a5832144db35" providerId="LiveId" clId="{83295A9D-8C4C-4625-8A55-F745F151AEA2}" dt="2022-06-04T09:19:19.291" v="1395" actId="700"/>
          <ac:spMkLst>
            <pc:docMk/>
            <pc:sldMk cId="2450680294" sldId="272"/>
            <ac:spMk id="3" creationId="{70CFA596-36CB-F2D3-C312-C1AC669F3BCD}"/>
          </ac:spMkLst>
        </pc:spChg>
        <pc:spChg chg="del">
          <ac:chgData name="植田 友佳" userId="4016a5832144db35" providerId="LiveId" clId="{83295A9D-8C4C-4625-8A55-F745F151AEA2}" dt="2022-06-04T09:19:19.291" v="1395" actId="700"/>
          <ac:spMkLst>
            <pc:docMk/>
            <pc:sldMk cId="2450680294" sldId="272"/>
            <ac:spMk id="4" creationId="{83ACE290-C2A8-8166-1E35-D25E8C3EA4F4}"/>
          </ac:spMkLst>
        </pc:spChg>
        <pc:spChg chg="add mod ord">
          <ac:chgData name="植田 友佳" userId="4016a5832144db35" providerId="LiveId" clId="{83295A9D-8C4C-4625-8A55-F745F151AEA2}" dt="2022-06-04T09:19:37.324" v="1421" actId="20577"/>
          <ac:spMkLst>
            <pc:docMk/>
            <pc:sldMk cId="2450680294" sldId="272"/>
            <ac:spMk id="5" creationId="{58AB9E56-7BD0-9827-70E3-AFDEEBC2276A}"/>
          </ac:spMkLst>
        </pc:spChg>
        <pc:spChg chg="add mod ord">
          <ac:chgData name="植田 友佳" userId="4016a5832144db35" providerId="LiveId" clId="{83295A9D-8C4C-4625-8A55-F745F151AEA2}" dt="2022-06-04T09:19:53.209" v="1456" actId="20577"/>
          <ac:spMkLst>
            <pc:docMk/>
            <pc:sldMk cId="2450680294" sldId="272"/>
            <ac:spMk id="6" creationId="{4EC407E9-2747-D9B3-980C-F5A8FC3D6CE4}"/>
          </ac:spMkLst>
        </pc:spChg>
      </pc:sldChg>
      <pc:sldChg chg="modSp new mod">
        <pc:chgData name="植田 友佳" userId="4016a5832144db35" providerId="LiveId" clId="{83295A9D-8C4C-4625-8A55-F745F151AEA2}" dt="2022-06-04T09:20:36.258" v="1552" actId="20577"/>
        <pc:sldMkLst>
          <pc:docMk/>
          <pc:sldMk cId="1616297455" sldId="273"/>
        </pc:sldMkLst>
        <pc:spChg chg="mod">
          <ac:chgData name="植田 友佳" userId="4016a5832144db35" providerId="LiveId" clId="{83295A9D-8C4C-4625-8A55-F745F151AEA2}" dt="2022-06-04T09:20:36.258" v="1552" actId="20577"/>
          <ac:spMkLst>
            <pc:docMk/>
            <pc:sldMk cId="1616297455" sldId="273"/>
            <ac:spMk id="3" creationId="{250303FB-B61E-F17F-1E1A-948BEC2CA2B2}"/>
          </ac:spMkLst>
        </pc:spChg>
      </pc:sldChg>
      <pc:sldChg chg="modSp new mod">
        <pc:chgData name="植田 友佳" userId="4016a5832144db35" providerId="LiveId" clId="{83295A9D-8C4C-4625-8A55-F745F151AEA2}" dt="2022-06-04T09:21:10.834" v="1577" actId="20577"/>
        <pc:sldMkLst>
          <pc:docMk/>
          <pc:sldMk cId="3845712951" sldId="274"/>
        </pc:sldMkLst>
        <pc:spChg chg="mod">
          <ac:chgData name="植田 友佳" userId="4016a5832144db35" providerId="LiveId" clId="{83295A9D-8C4C-4625-8A55-F745F151AEA2}" dt="2022-06-04T09:21:10.834" v="1577" actId="20577"/>
          <ac:spMkLst>
            <pc:docMk/>
            <pc:sldMk cId="3845712951" sldId="274"/>
            <ac:spMk id="3" creationId="{F2DDB536-E385-F1AE-5CD1-E9DD7CCB3EB8}"/>
          </ac:spMkLst>
        </pc:spChg>
      </pc:sldChg>
      <pc:sldChg chg="modSp new mod">
        <pc:chgData name="植田 友佳" userId="4016a5832144db35" providerId="LiveId" clId="{83295A9D-8C4C-4625-8A55-F745F151AEA2}" dt="2022-06-04T09:26:27.014" v="1780" actId="20577"/>
        <pc:sldMkLst>
          <pc:docMk/>
          <pc:sldMk cId="2635035381" sldId="275"/>
        </pc:sldMkLst>
        <pc:spChg chg="mod">
          <ac:chgData name="植田 友佳" userId="4016a5832144db35" providerId="LiveId" clId="{83295A9D-8C4C-4625-8A55-F745F151AEA2}" dt="2022-06-04T09:26:27.014" v="1780" actId="20577"/>
          <ac:spMkLst>
            <pc:docMk/>
            <pc:sldMk cId="2635035381" sldId="275"/>
            <ac:spMk id="3" creationId="{EC6E68E8-A480-E5DA-C1CB-83506BCCF7CC}"/>
          </ac:spMkLst>
        </pc:spChg>
      </pc:sldChg>
      <pc:sldChg chg="modSp new mod">
        <pc:chgData name="植田 友佳" userId="4016a5832144db35" providerId="LiveId" clId="{83295A9D-8C4C-4625-8A55-F745F151AEA2}" dt="2022-06-04T09:26:46.480" v="1806" actId="20577"/>
        <pc:sldMkLst>
          <pc:docMk/>
          <pc:sldMk cId="2029623832" sldId="276"/>
        </pc:sldMkLst>
        <pc:spChg chg="mod">
          <ac:chgData name="植田 友佳" userId="4016a5832144db35" providerId="LiveId" clId="{83295A9D-8C4C-4625-8A55-F745F151AEA2}" dt="2022-06-04T09:26:46.480" v="1806" actId="20577"/>
          <ac:spMkLst>
            <pc:docMk/>
            <pc:sldMk cId="2029623832" sldId="276"/>
            <ac:spMk id="3" creationId="{8821442B-FC08-A375-9466-04247C853520}"/>
          </ac:spMkLst>
        </pc:spChg>
      </pc:sldChg>
      <pc:sldChg chg="modSp new mod">
        <pc:chgData name="植田 友佳" userId="4016a5832144db35" providerId="LiveId" clId="{83295A9D-8C4C-4625-8A55-F745F151AEA2}" dt="2022-06-04T09:22:21.580" v="1681" actId="20577"/>
        <pc:sldMkLst>
          <pc:docMk/>
          <pc:sldMk cId="3034137779" sldId="277"/>
        </pc:sldMkLst>
        <pc:spChg chg="mod">
          <ac:chgData name="植田 友佳" userId="4016a5832144db35" providerId="LiveId" clId="{83295A9D-8C4C-4625-8A55-F745F151AEA2}" dt="2022-06-04T09:22:21.580" v="1681" actId="20577"/>
          <ac:spMkLst>
            <pc:docMk/>
            <pc:sldMk cId="3034137779" sldId="277"/>
            <ac:spMk id="3" creationId="{4F6CC6B0-F667-1A4D-0A16-0369F56C7FE8}"/>
          </ac:spMkLst>
        </pc:spChg>
      </pc:sldChg>
      <pc:sldChg chg="modSp new mod">
        <pc:chgData name="植田 友佳" userId="4016a5832144db35" providerId="LiveId" clId="{83295A9D-8C4C-4625-8A55-F745F151AEA2}" dt="2022-06-04T09:22:32.156" v="1705" actId="20577"/>
        <pc:sldMkLst>
          <pc:docMk/>
          <pc:sldMk cId="3769209658" sldId="278"/>
        </pc:sldMkLst>
        <pc:spChg chg="mod">
          <ac:chgData name="植田 友佳" userId="4016a5832144db35" providerId="LiveId" clId="{83295A9D-8C4C-4625-8A55-F745F151AEA2}" dt="2022-06-04T09:22:32.156" v="1705" actId="20577"/>
          <ac:spMkLst>
            <pc:docMk/>
            <pc:sldMk cId="3769209658" sldId="278"/>
            <ac:spMk id="3" creationId="{27537FCF-C78A-A67A-6FF5-6A4458C0EBBB}"/>
          </ac:spMkLst>
        </pc:spChg>
      </pc:sldChg>
      <pc:sldChg chg="modSp new mod">
        <pc:chgData name="植田 友佳" userId="4016a5832144db35" providerId="LiveId" clId="{83295A9D-8C4C-4625-8A55-F745F151AEA2}" dt="2022-06-04T09:22:42.710" v="1733" actId="20577"/>
        <pc:sldMkLst>
          <pc:docMk/>
          <pc:sldMk cId="2564467057" sldId="279"/>
        </pc:sldMkLst>
        <pc:spChg chg="mod">
          <ac:chgData name="植田 友佳" userId="4016a5832144db35" providerId="LiveId" clId="{83295A9D-8C4C-4625-8A55-F745F151AEA2}" dt="2022-06-04T09:22:42.710" v="1733" actId="20577"/>
          <ac:spMkLst>
            <pc:docMk/>
            <pc:sldMk cId="2564467057" sldId="279"/>
            <ac:spMk id="3" creationId="{2727FA6A-F376-14E8-8DAD-AE272F793851}"/>
          </ac:spMkLst>
        </pc:spChg>
      </pc:sldChg>
      <pc:sldChg chg="modSp new mod">
        <pc:chgData name="植田 友佳" userId="4016a5832144db35" providerId="LiveId" clId="{83295A9D-8C4C-4625-8A55-F745F151AEA2}" dt="2022-06-04T09:22:57.403" v="1760" actId="20577"/>
        <pc:sldMkLst>
          <pc:docMk/>
          <pc:sldMk cId="2571057250" sldId="280"/>
        </pc:sldMkLst>
        <pc:spChg chg="mod">
          <ac:chgData name="植田 友佳" userId="4016a5832144db35" providerId="LiveId" clId="{83295A9D-8C4C-4625-8A55-F745F151AEA2}" dt="2022-06-04T09:22:57.403" v="1760" actId="20577"/>
          <ac:spMkLst>
            <pc:docMk/>
            <pc:sldMk cId="2571057250" sldId="280"/>
            <ac:spMk id="3" creationId="{EA2B53E6-A838-75DB-1612-32A3066E8DC3}"/>
          </ac:spMkLst>
        </pc:spChg>
      </pc:sldChg>
      <pc:sldChg chg="new del">
        <pc:chgData name="植田 友佳" userId="4016a5832144db35" providerId="LiveId" clId="{83295A9D-8C4C-4625-8A55-F745F151AEA2}" dt="2022-06-04T09:26:39.199" v="1800" actId="680"/>
        <pc:sldMkLst>
          <pc:docMk/>
          <pc:sldMk cId="903031132"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B09558-0C0D-28C7-F15E-58E5AC2CF5E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4CA4E5-762E-18AE-0574-DF3806C1C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428A2C6-0C56-D2EF-CA9D-BAF7D4B71CE1}"/>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5" name="フッター プレースホルダー 4">
            <a:extLst>
              <a:ext uri="{FF2B5EF4-FFF2-40B4-BE49-F238E27FC236}">
                <a16:creationId xmlns:a16="http://schemas.microsoft.com/office/drawing/2014/main" id="{4FE084C1-57A2-418F-3ACE-E8E74C1D56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0C0754-F0F8-7195-BC8E-F7E1C22C8A59}"/>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148887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4FC03-796B-2246-D7B3-A43E717F7C4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8579CE-80F5-9E0B-9B05-14AF986D422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9205F7-C52F-4C25-812B-9A6C47152B84}"/>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5" name="フッター プレースホルダー 4">
            <a:extLst>
              <a:ext uri="{FF2B5EF4-FFF2-40B4-BE49-F238E27FC236}">
                <a16:creationId xmlns:a16="http://schemas.microsoft.com/office/drawing/2014/main" id="{10EE1CDA-86E1-A011-04CC-D4ECC0EE93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726F04-4F41-F2BE-2D07-C5749D3539BC}"/>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112807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054C4CA-7666-4388-59BD-F62BFF3F566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B5954-D02D-C733-E3D5-D0700E1D12F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8BA7DA-8FE4-9AE3-8649-ECF9C166C602}"/>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5" name="フッター プレースホルダー 4">
            <a:extLst>
              <a:ext uri="{FF2B5EF4-FFF2-40B4-BE49-F238E27FC236}">
                <a16:creationId xmlns:a16="http://schemas.microsoft.com/office/drawing/2014/main" id="{7B615E82-732A-13FD-4693-DE935E6060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6332DC-C12E-FA9B-6665-B15E7B9901E3}"/>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106172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92DF4-05AC-6EDA-0373-039AEF0203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5918BD-26B1-25F4-EA9C-D951ABC12A6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300840-FE91-D842-380D-5EF93B07D51D}"/>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5" name="フッター プレースホルダー 4">
            <a:extLst>
              <a:ext uri="{FF2B5EF4-FFF2-40B4-BE49-F238E27FC236}">
                <a16:creationId xmlns:a16="http://schemas.microsoft.com/office/drawing/2014/main" id="{DEE0090D-7F82-005A-8470-3C267EB711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E15239-CC2B-6E45-7EE4-B266457E1A35}"/>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83277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F9413-E4B5-1C31-F996-7CEA8737E6C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E87945-705C-F32C-1B8D-C819D837D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076ED2-3C51-2E8B-1CC9-B49E75286DDC}"/>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5" name="フッター プレースホルダー 4">
            <a:extLst>
              <a:ext uri="{FF2B5EF4-FFF2-40B4-BE49-F238E27FC236}">
                <a16:creationId xmlns:a16="http://schemas.microsoft.com/office/drawing/2014/main" id="{2D420ADD-DF5B-30C9-229E-CDD7EEC7BD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26DE85-ED04-A777-D69E-448F0D488B76}"/>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75646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4FB55-E2B4-765B-77F8-555525D51A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224808-1804-C4D0-EB83-FA3A84B7D50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082DFE-AA29-7E10-5E8C-0F6CC60876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BD4279C-35B5-18A6-2683-C9F70A1FED95}"/>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6" name="フッター プレースホルダー 5">
            <a:extLst>
              <a:ext uri="{FF2B5EF4-FFF2-40B4-BE49-F238E27FC236}">
                <a16:creationId xmlns:a16="http://schemas.microsoft.com/office/drawing/2014/main" id="{AB18DBE8-D698-639E-9498-F1927E356F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83F30C4-A098-2A5B-D90A-6CC6DD18AD1F}"/>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323914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59FD5-F762-2258-A68C-0AE114DC46F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EBEB3C-AA7F-0702-7BBD-A1E5CAD07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E531EDB-998E-87A2-1924-96FDA573A5D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6EF8E51-31A7-20AD-B456-68F8DB9CB1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2ADBD78-49EB-4889-77C2-CAEEB50E6FF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160536-7DF1-F714-2B5F-F19B07FD0188}"/>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8" name="フッター プレースホルダー 7">
            <a:extLst>
              <a:ext uri="{FF2B5EF4-FFF2-40B4-BE49-F238E27FC236}">
                <a16:creationId xmlns:a16="http://schemas.microsoft.com/office/drawing/2014/main" id="{371CC6CD-1DD7-584A-BB68-17D506E89C4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5D0631C-E6B8-81E9-0CF6-08C09E57D50B}"/>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214508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4302E4-086E-FB78-9E90-45D0922857B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DF83B4E-1BBC-B10A-2AC4-032E63C94BD1}"/>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4" name="フッター プレースホルダー 3">
            <a:extLst>
              <a:ext uri="{FF2B5EF4-FFF2-40B4-BE49-F238E27FC236}">
                <a16:creationId xmlns:a16="http://schemas.microsoft.com/office/drawing/2014/main" id="{38595BB2-0C61-39C0-3467-775EC3E1C16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3886486-ED5F-2392-E01C-B5EE41566CA4}"/>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173249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98F694-DD6F-87D9-1221-089FA1E8A06B}"/>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3" name="フッター プレースホルダー 2">
            <a:extLst>
              <a:ext uri="{FF2B5EF4-FFF2-40B4-BE49-F238E27FC236}">
                <a16:creationId xmlns:a16="http://schemas.microsoft.com/office/drawing/2014/main" id="{2276AD06-82D7-291B-CED2-E63C82C88A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11D91D1-007A-680B-D30A-D69B34565F1F}"/>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175488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A4B127-F6CF-4B5F-2AD4-5C35B7CC473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019878-99CD-0F5D-E4DB-5F2764263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2FD1C0B-4E76-962C-F570-95C8293E5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831B1E-70D6-6CB1-69A4-F8B395C47DB2}"/>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6" name="フッター プレースホルダー 5">
            <a:extLst>
              <a:ext uri="{FF2B5EF4-FFF2-40B4-BE49-F238E27FC236}">
                <a16:creationId xmlns:a16="http://schemas.microsoft.com/office/drawing/2014/main" id="{45C38F1C-65A1-8AEA-2CD0-F16E37DBE2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A1FF6A-953F-DB5E-D5F5-57A788FA3522}"/>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161398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14D5C-2669-584F-7AAF-0629AC70F6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B7D9CC6-222B-E8FA-3C45-A04F5F99B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B404BC8-506D-E045-99C0-11E6454A9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7E34A6-8B56-0141-9FF0-1D4FE9072941}"/>
              </a:ext>
            </a:extLst>
          </p:cNvPr>
          <p:cNvSpPr>
            <a:spLocks noGrp="1"/>
          </p:cNvSpPr>
          <p:nvPr>
            <p:ph type="dt" sz="half" idx="10"/>
          </p:nvPr>
        </p:nvSpPr>
        <p:spPr/>
        <p:txBody>
          <a:bodyPr/>
          <a:lstStyle/>
          <a:p>
            <a:fld id="{E1709474-F70A-4170-B0EA-AA4066ED533D}" type="datetimeFigureOut">
              <a:rPr kumimoji="1" lang="ja-JP" altLang="en-US" smtClean="0"/>
              <a:t>2022/8/19</a:t>
            </a:fld>
            <a:endParaRPr kumimoji="1" lang="ja-JP" altLang="en-US"/>
          </a:p>
        </p:txBody>
      </p:sp>
      <p:sp>
        <p:nvSpPr>
          <p:cNvPr id="6" name="フッター プレースホルダー 5">
            <a:extLst>
              <a:ext uri="{FF2B5EF4-FFF2-40B4-BE49-F238E27FC236}">
                <a16:creationId xmlns:a16="http://schemas.microsoft.com/office/drawing/2014/main" id="{5B3642CE-A9A6-7BE6-543B-25328ED88A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D82C2F-A6F9-513B-47B4-C8CF60B94F01}"/>
              </a:ext>
            </a:extLst>
          </p:cNvPr>
          <p:cNvSpPr>
            <a:spLocks noGrp="1"/>
          </p:cNvSpPr>
          <p:nvPr>
            <p:ph type="sldNum" sz="quarter" idx="12"/>
          </p:nvPr>
        </p:nvSpPr>
        <p:spPr/>
        <p:txBody>
          <a:body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358031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D56572D-35E7-5C58-1C00-D7E8F6D55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B71173-E900-08B9-08FB-5EA3C9933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48FA5F-EABF-EDBF-D7AB-BC9EA95D2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09474-F70A-4170-B0EA-AA4066ED533D}" type="datetimeFigureOut">
              <a:rPr kumimoji="1" lang="ja-JP" altLang="en-US" smtClean="0"/>
              <a:t>2022/8/19</a:t>
            </a:fld>
            <a:endParaRPr kumimoji="1" lang="ja-JP" altLang="en-US"/>
          </a:p>
        </p:txBody>
      </p:sp>
      <p:sp>
        <p:nvSpPr>
          <p:cNvPr id="5" name="フッター プレースホルダー 4">
            <a:extLst>
              <a:ext uri="{FF2B5EF4-FFF2-40B4-BE49-F238E27FC236}">
                <a16:creationId xmlns:a16="http://schemas.microsoft.com/office/drawing/2014/main" id="{89A2F4E3-E71E-07A6-50F6-AE05601B2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D26703-D7E5-9DB8-730C-4E6F3AF4D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0688-1E51-4C77-B025-A565E869EF15}" type="slidenum">
              <a:rPr kumimoji="1" lang="ja-JP" altLang="en-US" smtClean="0"/>
              <a:t>‹#›</a:t>
            </a:fld>
            <a:endParaRPr kumimoji="1" lang="ja-JP" altLang="en-US"/>
          </a:p>
        </p:txBody>
      </p:sp>
    </p:spTree>
    <p:extLst>
      <p:ext uri="{BB962C8B-B14F-4D97-AF65-F5344CB8AC3E}">
        <p14:creationId xmlns:p14="http://schemas.microsoft.com/office/powerpoint/2010/main" val="180663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hyperlink" Target="https://www.nca.aero/cargoservice_test/Contents/IY1402IA.aspx?ID=5d85364e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7A47622-2BA1-8C17-9785-AE20DC15B905}"/>
              </a:ext>
            </a:extLst>
          </p:cNvPr>
          <p:cNvSpPr>
            <a:spLocks noGrp="1"/>
          </p:cNvSpPr>
          <p:nvPr>
            <p:ph type="title"/>
          </p:nvPr>
        </p:nvSpPr>
        <p:spPr>
          <a:xfrm>
            <a:off x="334347" y="1107583"/>
            <a:ext cx="10515600" cy="800145"/>
          </a:xfrm>
        </p:spPr>
        <p:txBody>
          <a:bodyPr>
            <a:normAutofit/>
          </a:bodyPr>
          <a:lstStyle/>
          <a:p>
            <a:r>
              <a:rPr lang="en-US" altLang="ja-JP" sz="3200" b="1" dirty="0">
                <a:ln w="0"/>
                <a:effectLst>
                  <a:outerShdw blurRad="38100" dist="19050" dir="2700000" algn="tl" rotWithShape="0">
                    <a:schemeClr val="dk1">
                      <a:alpha val="40000"/>
                    </a:schemeClr>
                  </a:outerShdw>
                </a:effectLst>
              </a:rPr>
              <a:t>WEB</a:t>
            </a:r>
            <a:r>
              <a:rPr lang="ja-JP" altLang="en-US" sz="3200" b="1" dirty="0">
                <a:ln w="0"/>
                <a:effectLst>
                  <a:outerShdw blurRad="38100" dist="19050" dir="2700000" algn="tl" rotWithShape="0">
                    <a:schemeClr val="dk1">
                      <a:alpha val="40000"/>
                    </a:schemeClr>
                  </a:outerShdw>
                </a:effectLst>
              </a:rPr>
              <a:t>仮チェックイン機能導入について</a:t>
            </a:r>
          </a:p>
        </p:txBody>
      </p:sp>
      <p:sp>
        <p:nvSpPr>
          <p:cNvPr id="5" name="コンテンツ プレースホルダー 4">
            <a:extLst>
              <a:ext uri="{FF2B5EF4-FFF2-40B4-BE49-F238E27FC236}">
                <a16:creationId xmlns:a16="http://schemas.microsoft.com/office/drawing/2014/main" id="{7269AF74-AE87-0220-E3BD-BF4E1307AFE9}"/>
              </a:ext>
            </a:extLst>
          </p:cNvPr>
          <p:cNvSpPr>
            <a:spLocks noGrp="1"/>
          </p:cNvSpPr>
          <p:nvPr>
            <p:ph idx="1"/>
          </p:nvPr>
        </p:nvSpPr>
        <p:spPr>
          <a:xfrm>
            <a:off x="838200" y="2188372"/>
            <a:ext cx="10515600" cy="4160913"/>
          </a:xfrm>
        </p:spPr>
        <p:txBody>
          <a:bodyPr/>
          <a:lstStyle/>
          <a:p>
            <a:pPr marL="0" indent="0">
              <a:buNone/>
            </a:pPr>
            <a:r>
              <a:rPr lang="ja-JP" altLang="en-US" sz="2400" dirty="0"/>
              <a:t>チェックイン利便性</a:t>
            </a:r>
            <a:r>
              <a:rPr lang="ja-JP" altLang="en-US" sz="2400" dirty="0" smtClean="0"/>
              <a:t>向上、搬出受付カウンター混雑解消のため、</a:t>
            </a:r>
            <a:r>
              <a:rPr lang="en-US" altLang="ja-JP" sz="2400" dirty="0" smtClean="0"/>
              <a:t>WEB</a:t>
            </a:r>
            <a:r>
              <a:rPr lang="ja-JP" altLang="en-US" sz="2400" dirty="0"/>
              <a:t>にて事前に情報登録が</a:t>
            </a:r>
            <a:r>
              <a:rPr lang="ja-JP" altLang="en-US" sz="2400" dirty="0" smtClean="0"/>
              <a:t>できる</a:t>
            </a:r>
            <a:r>
              <a:rPr lang="en-US" altLang="ja-JP" sz="2400" dirty="0" smtClean="0"/>
              <a:t>『</a:t>
            </a:r>
            <a:r>
              <a:rPr lang="en-US" altLang="ja-JP" sz="2400" dirty="0"/>
              <a:t>WEB</a:t>
            </a:r>
            <a:r>
              <a:rPr lang="ja-JP" altLang="en-US" sz="2400" dirty="0"/>
              <a:t>仮チェックイン</a:t>
            </a:r>
            <a:r>
              <a:rPr lang="en-US" altLang="ja-JP" sz="2400" dirty="0"/>
              <a:t>』</a:t>
            </a:r>
            <a:r>
              <a:rPr lang="ja-JP" altLang="en-US" sz="2400" dirty="0"/>
              <a:t>を導入</a:t>
            </a:r>
            <a:r>
              <a:rPr lang="ja-JP" altLang="en-US" sz="2400" dirty="0" smtClean="0"/>
              <a:t>しました。</a:t>
            </a:r>
            <a:endParaRPr lang="en-US" altLang="ja-JP" dirty="0"/>
          </a:p>
          <a:p>
            <a:pPr marL="0" indent="0">
              <a:buNone/>
            </a:pPr>
            <a:endParaRPr lang="en-US" altLang="ja-JP" dirty="0"/>
          </a:p>
          <a:p>
            <a:pPr marL="0" indent="0">
              <a:buNone/>
            </a:pPr>
            <a:endParaRPr lang="en-US" altLang="ja-JP" sz="2000" dirty="0"/>
          </a:p>
          <a:p>
            <a:pPr marL="0" indent="0">
              <a:buNone/>
            </a:pPr>
            <a:r>
              <a:rPr lang="en-US" altLang="ja-JP" sz="2400" dirty="0" smtClean="0"/>
              <a:t>WEB</a:t>
            </a:r>
            <a:r>
              <a:rPr lang="ja-JP" altLang="en-US" sz="2400" dirty="0"/>
              <a:t>にて搬出予約をした貨物の引取ドライバー様の情報を事前に登録することが出来ます。</a:t>
            </a:r>
            <a:endParaRPr lang="en-US" altLang="ja-JP" sz="2400" dirty="0"/>
          </a:p>
          <a:p>
            <a:pPr marL="0" indent="0">
              <a:buNone/>
            </a:pPr>
            <a:r>
              <a:rPr lang="ja-JP" altLang="en-US" sz="2400" dirty="0"/>
              <a:t>事前に登録していただくことで、弊社来社時の本チェックイン</a:t>
            </a:r>
            <a:r>
              <a:rPr lang="ja-JP" altLang="en-US" sz="2400" dirty="0" smtClean="0"/>
              <a:t>が</a:t>
            </a:r>
            <a:endParaRPr lang="en-US" altLang="ja-JP" sz="2400" dirty="0" smtClean="0"/>
          </a:p>
          <a:p>
            <a:pPr marL="0" indent="0">
              <a:buNone/>
            </a:pPr>
            <a:r>
              <a:rPr lang="ja-JP" altLang="en-US" sz="2400" dirty="0" smtClean="0"/>
              <a:t>簡易的</a:t>
            </a:r>
            <a:r>
              <a:rPr lang="ja-JP" altLang="en-US" sz="2400" dirty="0"/>
              <a:t>・迅速に行うことができます。</a:t>
            </a:r>
            <a:endParaRPr lang="en-US" altLang="ja-JP" sz="2400" dirty="0"/>
          </a:p>
          <a:p>
            <a:pPr marL="0" indent="0">
              <a:buNone/>
            </a:pPr>
            <a:endParaRPr lang="en-US" altLang="ja-JP" sz="2000" dirty="0"/>
          </a:p>
          <a:p>
            <a:pPr marL="0" indent="0">
              <a:buNone/>
            </a:pPr>
            <a:endParaRPr lang="en-US" altLang="ja-JP" sz="2000" dirty="0"/>
          </a:p>
        </p:txBody>
      </p:sp>
      <p:grpSp>
        <p:nvGrpSpPr>
          <p:cNvPr id="9" name="グループ化 8"/>
          <p:cNvGrpSpPr/>
          <p:nvPr/>
        </p:nvGrpSpPr>
        <p:grpSpPr>
          <a:xfrm>
            <a:off x="0" y="-13288"/>
            <a:ext cx="12126686" cy="1120871"/>
            <a:chOff x="0" y="-13288"/>
            <a:chExt cx="12126686" cy="1120871"/>
          </a:xfrm>
        </p:grpSpPr>
        <p:pic>
          <p:nvPicPr>
            <p:cNvPr id="6" name="図 5" descr="日本貨物航空が米アトラスエアと貨物機3機のリースアウトなど提携拡大"/>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5909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769257" y="923925"/>
            <a:ext cx="10914743" cy="5752646"/>
            <a:chOff x="769257" y="923925"/>
            <a:chExt cx="10914743" cy="5752646"/>
          </a:xfrm>
        </p:grpSpPr>
        <p:pic>
          <p:nvPicPr>
            <p:cNvPr id="11" name="図 10"/>
            <p:cNvPicPr>
              <a:picLocks noChangeAspect="1"/>
            </p:cNvPicPr>
            <p:nvPr/>
          </p:nvPicPr>
          <p:blipFill rotWithShape="1">
            <a:blip r:embed="rId2"/>
            <a:srcRect l="15740" t="15184" r="16007" b="4141"/>
            <a:stretch/>
          </p:blipFill>
          <p:spPr>
            <a:xfrm>
              <a:off x="769257" y="923925"/>
              <a:ext cx="10914743" cy="5752646"/>
            </a:xfrm>
            <a:prstGeom prst="rect">
              <a:avLst/>
            </a:prstGeom>
          </p:spPr>
        </p:pic>
        <p:sp>
          <p:nvSpPr>
            <p:cNvPr id="12" name="正方形/長方形 11"/>
            <p:cNvSpPr/>
            <p:nvPr/>
          </p:nvSpPr>
          <p:spPr>
            <a:xfrm>
              <a:off x="1419225" y="3709760"/>
              <a:ext cx="1609725" cy="1428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タロウ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3" name="正方形/長方形 12"/>
            <p:cNvSpPr/>
            <p:nvPr/>
          </p:nvSpPr>
          <p:spPr>
            <a:xfrm>
              <a:off x="3810000" y="3709760"/>
              <a:ext cx="514349" cy="1428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ln w="0"/>
                  <a:solidFill>
                    <a:schemeClr val="tx1"/>
                  </a:solidFill>
                  <a:effectLst>
                    <a:outerShdw blurRad="38100" dist="19050" dir="2700000" algn="tl" rotWithShape="0">
                      <a:schemeClr val="dk1">
                        <a:alpha val="40000"/>
                      </a:schemeClr>
                    </a:outerShdw>
                  </a:effectLst>
                </a:rPr>
                <a:t>1000</a:t>
              </a:r>
              <a:endParaRPr kumimoji="1" lang="ja-JP" altLang="en-US" sz="1050" dirty="0"/>
            </a:p>
          </p:txBody>
        </p:sp>
        <p:sp>
          <p:nvSpPr>
            <p:cNvPr id="14" name="正方形/長方形 13"/>
            <p:cNvSpPr/>
            <p:nvPr/>
          </p:nvSpPr>
          <p:spPr>
            <a:xfrm>
              <a:off x="4457700" y="3702502"/>
              <a:ext cx="761999" cy="15739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ln w="0"/>
                  <a:solidFill>
                    <a:schemeClr val="tx1"/>
                  </a:solidFill>
                  <a:effectLst>
                    <a:outerShdw blurRad="38100" dist="19050" dir="2700000" algn="tl" rotWithShape="0">
                      <a:schemeClr val="dk1">
                        <a:alpha val="40000"/>
                      </a:schemeClr>
                    </a:outerShdw>
                  </a:effectLst>
                </a:rPr>
                <a:t>10t</a:t>
              </a:r>
              <a:r>
                <a:rPr kumimoji="1" lang="ja-JP" altLang="en-US" sz="1050" dirty="0" smtClean="0">
                  <a:ln w="0"/>
                  <a:solidFill>
                    <a:schemeClr val="tx1"/>
                  </a:solidFill>
                  <a:effectLst>
                    <a:outerShdw blurRad="38100" dist="19050" dir="2700000" algn="tl" rotWithShape="0">
                      <a:schemeClr val="dk1">
                        <a:alpha val="40000"/>
                      </a:schemeClr>
                    </a:outerShdw>
                  </a:effectLst>
                </a:rPr>
                <a:t>　箱</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5" name="正方形/長方形 14"/>
            <p:cNvSpPr/>
            <p:nvPr/>
          </p:nvSpPr>
          <p:spPr>
            <a:xfrm>
              <a:off x="5575300" y="3702502"/>
              <a:ext cx="482599" cy="150133"/>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ln w="0"/>
                  <a:solidFill>
                    <a:schemeClr val="tx1"/>
                  </a:solidFill>
                  <a:effectLst>
                    <a:outerShdw blurRad="38100" dist="19050" dir="2700000" algn="tl" rotWithShape="0">
                      <a:schemeClr val="dk1">
                        <a:alpha val="40000"/>
                      </a:schemeClr>
                    </a:outerShdw>
                  </a:effectLst>
                </a:rPr>
                <a:t>5253</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6" name="正方形/長方形 15"/>
            <p:cNvSpPr/>
            <p:nvPr/>
          </p:nvSpPr>
          <p:spPr>
            <a:xfrm>
              <a:off x="3652837" y="4005035"/>
              <a:ext cx="1609725" cy="1428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xxx.zxy@xxxx.nn</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7" name="正方形/長方形 16"/>
            <p:cNvSpPr/>
            <p:nvPr/>
          </p:nvSpPr>
          <p:spPr>
            <a:xfrm>
              <a:off x="1390650" y="5276850"/>
              <a:ext cx="1609726" cy="23812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933-12345678</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20" name="正方形/長方形 19"/>
            <p:cNvSpPr/>
            <p:nvPr/>
          </p:nvSpPr>
          <p:spPr>
            <a:xfrm>
              <a:off x="2536826" y="4791075"/>
              <a:ext cx="777874"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ln w="0"/>
                  <a:solidFill>
                    <a:schemeClr val="tx1"/>
                  </a:solidFill>
                  <a:effectLst>
                    <a:outerShdw blurRad="38100" dist="19050" dir="2700000" algn="tl" rotWithShape="0">
                      <a:schemeClr val="dk1">
                        <a:alpha val="40000"/>
                      </a:schemeClr>
                    </a:outerShdw>
                  </a:effectLst>
                </a:rPr>
                <a:t>A01234</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grpSp>
      <p:sp>
        <p:nvSpPr>
          <p:cNvPr id="19" name="角丸四角形 18"/>
          <p:cNvSpPr/>
          <p:nvPr/>
        </p:nvSpPr>
        <p:spPr>
          <a:xfrm>
            <a:off x="5227001" y="5775541"/>
            <a:ext cx="956486" cy="262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291356" y="6350583"/>
            <a:ext cx="1318839" cy="262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801389" y="6350583"/>
            <a:ext cx="2859578" cy="262948"/>
          </a:xfrm>
          <a:prstGeom prst="roundRect">
            <a:avLst/>
          </a:prstGeom>
          <a:ln w="28575">
            <a:solidFill>
              <a:srgbClr val="FFCC0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smtClean="0"/>
              <a:t>⇒初期画面に戻ります。</a:t>
            </a:r>
            <a:endParaRPr kumimoji="1" lang="ja-JP" altLang="en-US" sz="1400" dirty="0"/>
          </a:p>
        </p:txBody>
      </p:sp>
      <p:grpSp>
        <p:nvGrpSpPr>
          <p:cNvPr id="26" name="グループ化 25"/>
          <p:cNvGrpSpPr/>
          <p:nvPr/>
        </p:nvGrpSpPr>
        <p:grpSpPr>
          <a:xfrm>
            <a:off x="0" y="-13288"/>
            <a:ext cx="12126686" cy="1120871"/>
            <a:chOff x="0" y="-13288"/>
            <a:chExt cx="12126686" cy="1120871"/>
          </a:xfrm>
        </p:grpSpPr>
        <p:pic>
          <p:nvPicPr>
            <p:cNvPr id="27" name="図 26"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四角形吹き出し 29"/>
          <p:cNvSpPr/>
          <p:nvPr/>
        </p:nvSpPr>
        <p:spPr>
          <a:xfrm>
            <a:off x="7287481" y="3852635"/>
            <a:ext cx="3327048" cy="914400"/>
          </a:xfrm>
          <a:prstGeom prst="wedgeRectCallout">
            <a:avLst>
              <a:gd name="adj1" fmla="val -70292"/>
              <a:gd name="adj2" fmla="val -10970"/>
            </a:avLst>
          </a:prstGeom>
          <a:solidFill>
            <a:srgbClr val="FFFFF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引取予定のドライバー氏名、メールアドレス</a:t>
            </a:r>
            <a:endParaRPr kumimoji="1" lang="en-US" altLang="ja-JP" sz="1200" dirty="0" smtClean="0">
              <a:solidFill>
                <a:schemeClr val="tx1"/>
              </a:solidFill>
            </a:endParaRPr>
          </a:p>
          <a:p>
            <a:pPr algn="ctr"/>
            <a:r>
              <a:rPr lang="en-US" altLang="ja-JP" sz="1200" dirty="0" smtClean="0">
                <a:solidFill>
                  <a:schemeClr val="tx1"/>
                </a:solidFill>
              </a:rPr>
              <a:t>AWB</a:t>
            </a:r>
            <a:r>
              <a:rPr lang="ja-JP" altLang="en-US" sz="1200" dirty="0" smtClean="0">
                <a:solidFill>
                  <a:schemeClr val="tx1"/>
                </a:solidFill>
              </a:rPr>
              <a:t>番号を確認してください。</a:t>
            </a:r>
            <a:endParaRPr kumimoji="1" lang="en-US" altLang="ja-JP" sz="1200" dirty="0" smtClean="0">
              <a:solidFill>
                <a:schemeClr val="tx1"/>
              </a:solidFill>
            </a:endParaRPr>
          </a:p>
        </p:txBody>
      </p:sp>
      <p:sp>
        <p:nvSpPr>
          <p:cNvPr id="23" name="テキスト ボックス 22"/>
          <p:cNvSpPr txBox="1"/>
          <p:nvPr/>
        </p:nvSpPr>
        <p:spPr>
          <a:xfrm>
            <a:off x="161407" y="159080"/>
            <a:ext cx="9004300" cy="461665"/>
          </a:xfrm>
          <a:prstGeom prst="rect">
            <a:avLst/>
          </a:prstGeom>
          <a:noFill/>
        </p:spPr>
        <p:txBody>
          <a:bodyPr wrap="square" rtlCol="0">
            <a:spAutoFit/>
          </a:bodyPr>
          <a:lstStyle/>
          <a:p>
            <a:r>
              <a:rPr kumimoji="1" lang="ja-JP" altLang="en-US" sz="2400" dirty="0" smtClean="0">
                <a:effectLst>
                  <a:outerShdw blurRad="38100" dist="38100" dir="2700000" algn="tl">
                    <a:srgbClr val="000000">
                      <a:alpha val="43137"/>
                    </a:srgbClr>
                  </a:outerShdw>
                </a:effectLst>
              </a:rPr>
              <a:t>仮チェックイン登録方法</a:t>
            </a:r>
            <a:endParaRPr kumimoji="1"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383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73776" y="883778"/>
            <a:ext cx="10793547" cy="5690088"/>
            <a:chOff x="515155" y="141545"/>
            <a:chExt cx="11204620" cy="6465317"/>
          </a:xfrm>
        </p:grpSpPr>
        <p:pic>
          <p:nvPicPr>
            <p:cNvPr id="5" name="図 4"/>
            <p:cNvPicPr>
              <a:picLocks noChangeAspect="1"/>
            </p:cNvPicPr>
            <p:nvPr/>
          </p:nvPicPr>
          <p:blipFill rotWithShape="1">
            <a:blip r:embed="rId2"/>
            <a:srcRect l="14717" t="14562" r="15656"/>
            <a:stretch/>
          </p:blipFill>
          <p:spPr>
            <a:xfrm>
              <a:off x="515155" y="141545"/>
              <a:ext cx="11204620" cy="6465317"/>
            </a:xfrm>
            <a:prstGeom prst="rect">
              <a:avLst/>
            </a:prstGeom>
          </p:spPr>
        </p:pic>
        <p:pic>
          <p:nvPicPr>
            <p:cNvPr id="2" name="図 1"/>
            <p:cNvPicPr>
              <a:picLocks noChangeAspect="1"/>
            </p:cNvPicPr>
            <p:nvPr/>
          </p:nvPicPr>
          <p:blipFill>
            <a:blip r:embed="rId3"/>
            <a:stretch>
              <a:fillRect/>
            </a:stretch>
          </p:blipFill>
          <p:spPr>
            <a:xfrm>
              <a:off x="1261159" y="2676698"/>
              <a:ext cx="4968644" cy="697505"/>
            </a:xfrm>
            <a:prstGeom prst="rect">
              <a:avLst/>
            </a:prstGeom>
          </p:spPr>
        </p:pic>
        <p:sp>
          <p:nvSpPr>
            <p:cNvPr id="6" name="正方形/長方形 5"/>
            <p:cNvSpPr/>
            <p:nvPr/>
          </p:nvSpPr>
          <p:spPr>
            <a:xfrm>
              <a:off x="3594649" y="3439769"/>
              <a:ext cx="1600806" cy="176267"/>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xxx.zxy@xxxx.nn</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7" name="正方形/長方形 6"/>
            <p:cNvSpPr/>
            <p:nvPr/>
          </p:nvSpPr>
          <p:spPr>
            <a:xfrm>
              <a:off x="1332459" y="5203768"/>
              <a:ext cx="1768186" cy="311208"/>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933-12345678</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8" name="正方形/長方形 7"/>
            <p:cNvSpPr/>
            <p:nvPr/>
          </p:nvSpPr>
          <p:spPr>
            <a:xfrm>
              <a:off x="3230532" y="4233951"/>
              <a:ext cx="1768186" cy="3112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ln w="0"/>
                  <a:solidFill>
                    <a:srgbClr val="FF0000"/>
                  </a:solidFill>
                  <a:effectLst>
                    <a:outerShdw blurRad="38100" dist="19050" dir="2700000" algn="tl" rotWithShape="0">
                      <a:schemeClr val="dk1">
                        <a:alpha val="40000"/>
                      </a:schemeClr>
                    </a:outerShdw>
                  </a:effectLst>
                </a:rPr>
                <a:t>Z00001</a:t>
              </a:r>
              <a:endParaRPr kumimoji="1" lang="ja-JP" altLang="en-US" sz="1400" dirty="0">
                <a:ln w="0"/>
                <a:solidFill>
                  <a:srgbClr val="FF0000"/>
                </a:solidFill>
                <a:effectLst>
                  <a:outerShdw blurRad="38100" dist="19050" dir="2700000" algn="tl" rotWithShape="0">
                    <a:schemeClr val="dk1">
                      <a:alpha val="40000"/>
                    </a:schemeClr>
                  </a:outerShdw>
                </a:effectLst>
              </a:endParaRPr>
            </a:p>
          </p:txBody>
        </p:sp>
        <p:sp>
          <p:nvSpPr>
            <p:cNvPr id="9" name="正方形/長方形 8"/>
            <p:cNvSpPr/>
            <p:nvPr/>
          </p:nvSpPr>
          <p:spPr>
            <a:xfrm>
              <a:off x="3290041" y="4661277"/>
              <a:ext cx="907885" cy="2016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ln w="0"/>
                  <a:solidFill>
                    <a:schemeClr val="tx1"/>
                  </a:solidFill>
                  <a:effectLst>
                    <a:outerShdw blurRad="38100" dist="19050" dir="2700000" algn="tl" rotWithShape="0">
                      <a:schemeClr val="dk1">
                        <a:alpha val="40000"/>
                      </a:schemeClr>
                    </a:outerShdw>
                  </a:effectLst>
                </a:rPr>
                <a:t>A01234</a:t>
              </a:r>
              <a:endParaRPr kumimoji="1" lang="ja-JP" altLang="en-US" sz="1400" dirty="0">
                <a:ln w="0"/>
                <a:solidFill>
                  <a:schemeClr val="tx1"/>
                </a:solidFill>
                <a:effectLst>
                  <a:outerShdw blurRad="38100" dist="19050" dir="2700000" algn="tl" rotWithShape="0">
                    <a:schemeClr val="dk1">
                      <a:alpha val="40000"/>
                    </a:schemeClr>
                  </a:outerShdw>
                </a:effectLst>
              </a:endParaRPr>
            </a:p>
          </p:txBody>
        </p:sp>
        <p:sp>
          <p:nvSpPr>
            <p:cNvPr id="4" name="正方形/長方形 3"/>
            <p:cNvSpPr/>
            <p:nvPr/>
          </p:nvSpPr>
          <p:spPr>
            <a:xfrm rot="19338624">
              <a:off x="3345293" y="5540165"/>
              <a:ext cx="1698232" cy="461665"/>
            </a:xfrm>
            <a:prstGeom prst="rect">
              <a:avLst/>
            </a:prstGeom>
            <a:noFill/>
          </p:spPr>
          <p:txBody>
            <a:bodyPr wrap="square" lIns="91440" tIns="45720" rIns="91440" bIns="45720">
              <a:spAutoFit/>
            </a:bodyPr>
            <a:lstStyle/>
            <a:p>
              <a:pPr algn="ctr"/>
              <a:r>
                <a:rPr lang="en-US" altLang="ja-JP" sz="2400" b="1" dirty="0" smtClean="0">
                  <a:ln w="6600">
                    <a:solidFill>
                      <a:schemeClr val="accent2"/>
                    </a:solidFill>
                    <a:prstDash val="solid"/>
                  </a:ln>
                  <a:solidFill>
                    <a:srgbClr val="FFFFFF"/>
                  </a:solidFill>
                  <a:effectLst>
                    <a:outerShdw dist="38100" dir="2700000" algn="tl" rotWithShape="0">
                      <a:schemeClr val="accent2"/>
                    </a:outerShdw>
                  </a:effectLst>
                </a:rPr>
                <a:t>SAMPLE</a:t>
              </a:r>
              <a:endParaRPr lang="ja-JP" alt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grpSp>
      <p:grpSp>
        <p:nvGrpSpPr>
          <p:cNvPr id="14" name="グループ化 13"/>
          <p:cNvGrpSpPr/>
          <p:nvPr/>
        </p:nvGrpSpPr>
        <p:grpSpPr>
          <a:xfrm>
            <a:off x="0" y="-13288"/>
            <a:ext cx="12126686" cy="1120871"/>
            <a:chOff x="0" y="-13288"/>
            <a:chExt cx="12126686" cy="1120871"/>
          </a:xfrm>
        </p:grpSpPr>
        <p:pic>
          <p:nvPicPr>
            <p:cNvPr id="15" name="図 14" descr="日本貨物航空が米アトラスエアと貨物機3機のリースアウトなど提携拡大"/>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161407" y="159080"/>
            <a:ext cx="9004300" cy="461665"/>
          </a:xfrm>
          <a:prstGeom prst="rect">
            <a:avLst/>
          </a:prstGeom>
          <a:noFill/>
        </p:spPr>
        <p:txBody>
          <a:bodyPr wrap="square" rtlCol="0">
            <a:spAutoFit/>
          </a:bodyPr>
          <a:lstStyle/>
          <a:p>
            <a:r>
              <a:rPr kumimoji="1" lang="ja-JP" altLang="en-US" sz="2400" dirty="0" smtClean="0">
                <a:effectLst>
                  <a:outerShdw blurRad="38100" dist="38100" dir="2700000" algn="tl">
                    <a:srgbClr val="000000">
                      <a:alpha val="43137"/>
                    </a:srgbClr>
                  </a:outerShdw>
                </a:effectLst>
              </a:rPr>
              <a:t>仮チェックイン登録方法</a:t>
            </a:r>
            <a:endParaRPr kumimoji="1" lang="ja-JP" altLang="en-US" sz="2400" dirty="0">
              <a:effectLst>
                <a:outerShdw blurRad="38100" dist="38100" dir="2700000" algn="tl">
                  <a:srgbClr val="000000">
                    <a:alpha val="43137"/>
                  </a:srgbClr>
                </a:outerShdw>
              </a:effectLst>
            </a:endParaRPr>
          </a:p>
        </p:txBody>
      </p:sp>
      <p:sp>
        <p:nvSpPr>
          <p:cNvPr id="19" name="角丸四角形 18"/>
          <p:cNvSpPr/>
          <p:nvPr/>
        </p:nvSpPr>
        <p:spPr>
          <a:xfrm>
            <a:off x="6070549" y="4813060"/>
            <a:ext cx="4084099" cy="1325794"/>
          </a:xfrm>
          <a:prstGeom prst="roundRect">
            <a:avLst/>
          </a:prstGeom>
          <a:ln w="28575">
            <a:solidFill>
              <a:srgbClr val="FFCC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smtClean="0"/>
              <a:t>仮</a:t>
            </a:r>
            <a:r>
              <a:rPr lang="ja-JP" altLang="en-US" sz="1400" dirty="0"/>
              <a:t>チェックイン</a:t>
            </a:r>
            <a:r>
              <a:rPr lang="ja-JP" altLang="en-US" sz="1400" dirty="0" smtClean="0"/>
              <a:t>登録完了です。</a:t>
            </a:r>
            <a:endParaRPr lang="en-US" altLang="ja-JP" sz="1400" dirty="0" smtClean="0"/>
          </a:p>
          <a:p>
            <a:r>
              <a:rPr kumimoji="1" lang="en-US" altLang="ja-JP" sz="1400" dirty="0" smtClean="0"/>
              <a:t>QR</a:t>
            </a:r>
            <a:r>
              <a:rPr lang="ja-JP" altLang="en-US" sz="1400" dirty="0" smtClean="0"/>
              <a:t>コードは仮チェックイン登録完了メールからいつでも開くことができます。</a:t>
            </a:r>
            <a:endParaRPr lang="en-US" altLang="ja-JP" sz="1400" dirty="0" smtClean="0"/>
          </a:p>
          <a:p>
            <a:r>
              <a:rPr lang="ja-JP" altLang="en-US" sz="1400" dirty="0" smtClean="0"/>
              <a:t>付与</a:t>
            </a:r>
            <a:r>
              <a:rPr lang="ja-JP" altLang="en-US" sz="1400" dirty="0"/>
              <a:t>される</a:t>
            </a:r>
            <a:r>
              <a:rPr lang="en-US" altLang="ja-JP" sz="1400" dirty="0"/>
              <a:t>QR</a:t>
            </a:r>
            <a:r>
              <a:rPr lang="ja-JP" altLang="en-US" sz="1400" dirty="0"/>
              <a:t>コード等の情報は受付時に必要と</a:t>
            </a:r>
            <a:r>
              <a:rPr lang="ja-JP" altLang="en-US" sz="1400" dirty="0" smtClean="0"/>
              <a:t>なりますので大切に保管してください。</a:t>
            </a:r>
            <a:endParaRPr lang="en-US" altLang="ja-JP" sz="1400" dirty="0"/>
          </a:p>
          <a:p>
            <a:endParaRPr kumimoji="1" lang="en-US" altLang="ja-JP" sz="1400" dirty="0" smtClean="0"/>
          </a:p>
        </p:txBody>
      </p:sp>
    </p:spTree>
    <p:extLst>
      <p:ext uri="{BB962C8B-B14F-4D97-AF65-F5344CB8AC3E}">
        <p14:creationId xmlns:p14="http://schemas.microsoft.com/office/powerpoint/2010/main" val="394066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1520" y="399011"/>
            <a:ext cx="10607040" cy="369332"/>
          </a:xfrm>
          <a:prstGeom prst="rect">
            <a:avLst/>
          </a:prstGeom>
          <a:noFill/>
        </p:spPr>
        <p:txBody>
          <a:bodyPr wrap="square" rtlCol="0">
            <a:spAutoFit/>
          </a:bodyPr>
          <a:lstStyle/>
          <a:p>
            <a:r>
              <a:rPr lang="ja-JP" altLang="en-US" dirty="0" smtClean="0"/>
              <a:t>仮チェックイン登録</a:t>
            </a:r>
            <a:r>
              <a:rPr kumimoji="1" lang="ja-JP" altLang="en-US" dirty="0" smtClean="0"/>
              <a:t>完了メール</a:t>
            </a:r>
            <a:endParaRPr kumimoji="1" lang="ja-JP" altLang="en-US" dirty="0"/>
          </a:p>
        </p:txBody>
      </p:sp>
      <p:sp>
        <p:nvSpPr>
          <p:cNvPr id="6" name="角丸四角形 5"/>
          <p:cNvSpPr/>
          <p:nvPr/>
        </p:nvSpPr>
        <p:spPr>
          <a:xfrm>
            <a:off x="465513" y="872836"/>
            <a:ext cx="11296996" cy="5660968"/>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en-US" sz="1000" dirty="0"/>
              <a:t>いつも</a:t>
            </a:r>
            <a:r>
              <a:rPr lang="en-US" altLang="ja-JP" sz="1000" dirty="0"/>
              <a:t>NCA</a:t>
            </a:r>
            <a:r>
              <a:rPr lang="ja-JP" altLang="en-US" sz="1000" dirty="0"/>
              <a:t>をご利用いただきまして、誠にありがとうございます。</a:t>
            </a:r>
            <a:r>
              <a:rPr lang="ja-JP" altLang="en-US" sz="700" dirty="0"/>
              <a:t/>
            </a:r>
            <a:br>
              <a:rPr lang="ja-JP" altLang="en-US" sz="700" dirty="0"/>
            </a:br>
            <a:r>
              <a:rPr lang="ja-JP" altLang="en-US" sz="1000" dirty="0"/>
              <a:t>仮チェックイン受付が完了いたしましたので、ご連絡いたします。</a:t>
            </a:r>
            <a:r>
              <a:rPr lang="ja-JP" altLang="en-US" sz="700" dirty="0"/>
              <a:t/>
            </a:r>
            <a:br>
              <a:rPr lang="ja-JP" altLang="en-US" sz="700" dirty="0"/>
            </a:br>
            <a:r>
              <a:rPr lang="ja-JP" altLang="en-US" sz="700" dirty="0"/>
              <a:t/>
            </a:r>
            <a:br>
              <a:rPr lang="ja-JP" altLang="en-US" sz="700" dirty="0"/>
            </a:br>
            <a:r>
              <a:rPr lang="en-US" altLang="ja-JP" sz="1000" dirty="0" smtClean="0"/>
              <a:t>‘----------------------------------------------------------------------</a:t>
            </a:r>
            <a:r>
              <a:rPr lang="ja-JP" altLang="en-US" sz="700" dirty="0"/>
              <a:t/>
            </a:r>
            <a:br>
              <a:rPr lang="ja-JP" altLang="en-US" sz="700" dirty="0"/>
            </a:br>
            <a:r>
              <a:rPr lang="ja-JP" altLang="en-US" sz="1000" dirty="0"/>
              <a:t>ご登録者様情報</a:t>
            </a:r>
            <a:r>
              <a:rPr lang="ja-JP" altLang="en-US" sz="700" dirty="0"/>
              <a:t/>
            </a:r>
            <a:br>
              <a:rPr lang="ja-JP" altLang="en-US" sz="700" dirty="0"/>
            </a:br>
            <a:r>
              <a:rPr lang="ja-JP" altLang="en-US" sz="1000" dirty="0"/>
              <a:t>ユーザー名　　　：ニホンカモツコウクウ 様</a:t>
            </a:r>
            <a:r>
              <a:rPr lang="ja-JP" altLang="en-US" sz="700" dirty="0"/>
              <a:t/>
            </a:r>
            <a:br>
              <a:rPr lang="ja-JP" altLang="en-US" sz="700" dirty="0"/>
            </a:br>
            <a:r>
              <a:rPr lang="ja-JP" altLang="en-US" sz="1000" dirty="0"/>
              <a:t>電話番号　　　　：</a:t>
            </a:r>
            <a:r>
              <a:rPr lang="ja-JP" altLang="en-US" sz="700" dirty="0"/>
              <a:t/>
            </a:r>
            <a:br>
              <a:rPr lang="ja-JP" altLang="en-US" sz="700" dirty="0"/>
            </a:br>
            <a:r>
              <a:rPr lang="ja-JP" altLang="en-US" sz="700" dirty="0"/>
              <a:t/>
            </a:r>
            <a:br>
              <a:rPr lang="ja-JP" altLang="en-US" sz="700" dirty="0"/>
            </a:br>
            <a:r>
              <a:rPr lang="ja-JP" altLang="en-US" sz="1000" dirty="0"/>
              <a:t>仮チェックインご登録内容</a:t>
            </a:r>
            <a:r>
              <a:rPr lang="ja-JP" altLang="en-US" sz="700" dirty="0"/>
              <a:t/>
            </a:r>
            <a:br>
              <a:rPr lang="ja-JP" altLang="en-US" sz="700" dirty="0"/>
            </a:br>
            <a:r>
              <a:rPr lang="ja-JP" altLang="en-US" sz="1000" dirty="0"/>
              <a:t>引取予定時刻　　</a:t>
            </a:r>
            <a:r>
              <a:rPr lang="en-US" altLang="ja-JP" sz="1000" dirty="0" smtClean="0"/>
              <a:t>XX</a:t>
            </a:r>
            <a:r>
              <a:rPr lang="ja-JP" altLang="en-US" sz="1000" dirty="0" smtClean="0"/>
              <a:t>：</a:t>
            </a:r>
            <a:r>
              <a:rPr lang="en-US" altLang="ja-JP" sz="1000" dirty="0" smtClean="0"/>
              <a:t>XX</a:t>
            </a:r>
            <a:r>
              <a:rPr lang="ja-JP" altLang="en-US" sz="700" dirty="0"/>
              <a:t/>
            </a:r>
            <a:br>
              <a:rPr lang="ja-JP" altLang="en-US" sz="700" dirty="0"/>
            </a:br>
            <a:r>
              <a:rPr lang="ja-JP" altLang="en-US" sz="700" dirty="0"/>
              <a:t/>
            </a:r>
            <a:br>
              <a:rPr lang="ja-JP" altLang="en-US" sz="700" dirty="0"/>
            </a:br>
            <a:r>
              <a:rPr lang="ja-JP" altLang="en-US" sz="1000" dirty="0"/>
              <a:t>ドライバー　　　：</a:t>
            </a:r>
            <a:r>
              <a:rPr lang="ja-JP" altLang="en-US" sz="700" dirty="0"/>
              <a:t/>
            </a:r>
            <a:br>
              <a:rPr lang="ja-JP" altLang="en-US" sz="700" dirty="0"/>
            </a:br>
            <a:r>
              <a:rPr lang="ja-JP" altLang="en-US" sz="1000" dirty="0"/>
              <a:t>氏名 </a:t>
            </a:r>
            <a:r>
              <a:rPr lang="en-US" altLang="ja-JP" sz="1000" dirty="0"/>
              <a:t>, </a:t>
            </a:r>
            <a:r>
              <a:rPr lang="ja-JP" altLang="en-US" sz="1000" dirty="0"/>
              <a:t>車番 </a:t>
            </a:r>
            <a:r>
              <a:rPr lang="en-US" altLang="ja-JP" sz="1000" dirty="0"/>
              <a:t>, </a:t>
            </a:r>
            <a:r>
              <a:rPr lang="ja-JP" altLang="en-US" sz="1000" dirty="0"/>
              <a:t>車種 </a:t>
            </a:r>
            <a:r>
              <a:rPr lang="en-US" altLang="ja-JP" sz="1000" dirty="0"/>
              <a:t>, </a:t>
            </a:r>
            <a:r>
              <a:rPr lang="ja-JP" altLang="en-US" sz="1000" dirty="0"/>
              <a:t>連絡先下</a:t>
            </a:r>
            <a:r>
              <a:rPr lang="en-US" altLang="ja-JP" sz="1000" dirty="0"/>
              <a:t>4</a:t>
            </a:r>
            <a:r>
              <a:rPr lang="ja-JP" altLang="en-US" sz="1000" dirty="0"/>
              <a:t>桁</a:t>
            </a:r>
            <a:r>
              <a:rPr lang="ja-JP" altLang="en-US" sz="700" dirty="0"/>
              <a:t/>
            </a:r>
            <a:br>
              <a:rPr lang="ja-JP" altLang="en-US" sz="700" dirty="0"/>
            </a:br>
            <a:r>
              <a:rPr lang="ja-JP" altLang="en-US" sz="1000" dirty="0" smtClean="0"/>
              <a:t>ニホン　タロウ</a:t>
            </a:r>
            <a:r>
              <a:rPr lang="en-US" altLang="ja-JP" sz="1000" dirty="0" smtClean="0"/>
              <a:t>, 1000 ,</a:t>
            </a:r>
            <a:r>
              <a:rPr lang="ja-JP" altLang="en-US" sz="1000" dirty="0"/>
              <a:t> </a:t>
            </a:r>
            <a:r>
              <a:rPr lang="en-US" altLang="ja-JP" sz="1000" dirty="0" smtClean="0"/>
              <a:t>10t</a:t>
            </a:r>
            <a:r>
              <a:rPr lang="ja-JP" altLang="en-US" sz="1000" dirty="0"/>
              <a:t> </a:t>
            </a:r>
            <a:r>
              <a:rPr lang="ja-JP" altLang="en-US" sz="1000" dirty="0" smtClean="0"/>
              <a:t>箱 </a:t>
            </a:r>
            <a:r>
              <a:rPr lang="en-US" altLang="ja-JP" sz="1000" dirty="0" smtClean="0"/>
              <a:t>, 5253</a:t>
            </a:r>
            <a:r>
              <a:rPr lang="ja-JP" altLang="en-US" sz="700" dirty="0"/>
              <a:t/>
            </a:r>
            <a:br>
              <a:rPr lang="ja-JP" altLang="en-US" sz="700" dirty="0"/>
            </a:br>
            <a:r>
              <a:rPr lang="ja-JP" altLang="en-US" sz="700" dirty="0"/>
              <a:t/>
            </a:r>
            <a:br>
              <a:rPr lang="ja-JP" altLang="en-US" sz="700" dirty="0"/>
            </a:br>
            <a:r>
              <a:rPr lang="ja-JP" altLang="en-US" sz="1000" dirty="0"/>
              <a:t>メールアドレス　：</a:t>
            </a:r>
            <a:r>
              <a:rPr lang="ja-JP" altLang="en-US" sz="700" dirty="0"/>
              <a:t/>
            </a:r>
            <a:br>
              <a:rPr lang="ja-JP" altLang="en-US" sz="700" dirty="0"/>
            </a:br>
            <a:r>
              <a:rPr lang="en-US" altLang="ja-JP" sz="1000" dirty="0">
                <a:ln w="0"/>
                <a:solidFill>
                  <a:schemeClr val="tx1"/>
                </a:solidFill>
              </a:rPr>
              <a:t>xxx.zxy@xxxx.nn</a:t>
            </a:r>
            <a:endParaRPr lang="ja-JP" altLang="en-US" sz="1000" dirty="0">
              <a:ln w="0"/>
              <a:solidFill>
                <a:schemeClr val="tx1"/>
              </a:solidFill>
            </a:endParaRPr>
          </a:p>
          <a:p>
            <a:r>
              <a:rPr lang="ja-JP" altLang="en-US" sz="700" dirty="0"/>
              <a:t/>
            </a:r>
            <a:br>
              <a:rPr lang="ja-JP" altLang="en-US" sz="700" dirty="0"/>
            </a:br>
            <a:r>
              <a:rPr lang="ja-JP" altLang="en-US" sz="700" dirty="0"/>
              <a:t/>
            </a:r>
            <a:br>
              <a:rPr lang="ja-JP" altLang="en-US" sz="700" dirty="0"/>
            </a:br>
            <a:r>
              <a:rPr lang="ja-JP" altLang="en-US" sz="1000" dirty="0"/>
              <a:t>引取予定貨物　　：</a:t>
            </a:r>
            <a:r>
              <a:rPr lang="ja-JP" altLang="en-US" sz="700" dirty="0"/>
              <a:t/>
            </a:r>
            <a:br>
              <a:rPr lang="ja-JP" altLang="en-US" sz="700" dirty="0"/>
            </a:br>
            <a:r>
              <a:rPr lang="en-US" altLang="ja-JP" sz="1000" dirty="0">
                <a:hlinkClick r:id="rId2"/>
              </a:rPr>
              <a:t>https://www.nca.aero/cargoservice_test/Contents/IY1402IA.aspx?ID=5d85364e19</a:t>
            </a:r>
            <a:r>
              <a:rPr lang="ja-JP" altLang="en-US" sz="700" dirty="0"/>
              <a:t/>
            </a:r>
            <a:br>
              <a:rPr lang="ja-JP" altLang="en-US" sz="700" dirty="0"/>
            </a:br>
            <a:r>
              <a:rPr lang="ja-JP" altLang="en-US" sz="1000" dirty="0"/>
              <a:t>仮チェックイン番号　</a:t>
            </a:r>
            <a:r>
              <a:rPr lang="en-US" altLang="ja-JP" sz="1000" dirty="0" smtClean="0"/>
              <a:t>Z00001</a:t>
            </a:r>
            <a:r>
              <a:rPr lang="ja-JP" altLang="en-US" sz="700" dirty="0"/>
              <a:t/>
            </a:r>
            <a:br>
              <a:rPr lang="ja-JP" altLang="en-US" sz="700" dirty="0"/>
            </a:br>
            <a:r>
              <a:rPr lang="ja-JP" altLang="en-US" sz="1000" dirty="0"/>
              <a:t>ＷＥＢ受付番号　　　</a:t>
            </a:r>
            <a:r>
              <a:rPr lang="en-US" altLang="ja-JP" sz="1000" dirty="0" smtClean="0"/>
              <a:t>A01234</a:t>
            </a:r>
            <a:r>
              <a:rPr lang="ja-JP" altLang="en-US" sz="700" dirty="0"/>
              <a:t/>
            </a:r>
            <a:br>
              <a:rPr lang="ja-JP" altLang="en-US" sz="700" dirty="0"/>
            </a:br>
            <a:r>
              <a:rPr lang="ja-JP" altLang="en-US" sz="1000" dirty="0"/>
              <a:t>ＡＷＢ番号</a:t>
            </a:r>
            <a:r>
              <a:rPr lang="ja-JP" altLang="en-US" sz="700" dirty="0"/>
              <a:t/>
            </a:r>
            <a:br>
              <a:rPr lang="ja-JP" altLang="en-US" sz="700" dirty="0"/>
            </a:br>
            <a:r>
              <a:rPr lang="en-US" altLang="ja-JP" sz="1000" dirty="0" smtClean="0"/>
              <a:t>933-12345678</a:t>
            </a:r>
            <a:r>
              <a:rPr lang="ja-JP" altLang="en-US" sz="700" dirty="0"/>
              <a:t/>
            </a:r>
            <a:br>
              <a:rPr lang="ja-JP" altLang="en-US" sz="700" dirty="0"/>
            </a:br>
            <a:r>
              <a:rPr lang="ja-JP" altLang="en-US" sz="700" dirty="0"/>
              <a:t/>
            </a:r>
            <a:br>
              <a:rPr lang="ja-JP" altLang="en-US" sz="700" dirty="0"/>
            </a:br>
            <a:r>
              <a:rPr lang="ja-JP" altLang="en-US" sz="1000" dirty="0"/>
              <a:t>受付時間　　　　</a:t>
            </a:r>
            <a:r>
              <a:rPr lang="ja-JP" altLang="en-US" sz="1000" dirty="0" smtClean="0"/>
              <a:t>：</a:t>
            </a:r>
            <a:r>
              <a:rPr lang="en-US" altLang="ja-JP" sz="1000" dirty="0" smtClean="0"/>
              <a:t>2022/06/06 15:47:08</a:t>
            </a:r>
            <a:r>
              <a:rPr lang="ja-JP" altLang="en-US" sz="700" dirty="0"/>
              <a:t/>
            </a:r>
            <a:br>
              <a:rPr lang="ja-JP" altLang="en-US" sz="700" dirty="0"/>
            </a:br>
            <a:r>
              <a:rPr lang="ja-JP" altLang="en-US" sz="700" dirty="0"/>
              <a:t/>
            </a:r>
            <a:br>
              <a:rPr lang="ja-JP" altLang="en-US" sz="700" dirty="0"/>
            </a:br>
            <a:r>
              <a:rPr lang="ja-JP" altLang="en-US" sz="1000" dirty="0"/>
              <a:t>◎お心当たりのない場合は、以下までお問い合わせ下さい。</a:t>
            </a:r>
            <a:r>
              <a:rPr lang="ja-JP" altLang="en-US" sz="700" dirty="0"/>
              <a:t/>
            </a:r>
            <a:br>
              <a:rPr lang="ja-JP" altLang="en-US" sz="700" dirty="0"/>
            </a:br>
            <a:r>
              <a:rPr lang="ja-JP" altLang="en-US" sz="700" dirty="0"/>
              <a:t/>
            </a:r>
            <a:br>
              <a:rPr lang="ja-JP" altLang="en-US" sz="700" dirty="0"/>
            </a:br>
            <a:r>
              <a:rPr lang="ja-JP" altLang="en-US" sz="1000" dirty="0"/>
              <a:t>お問い合わせ受付時間帯</a:t>
            </a:r>
            <a:r>
              <a:rPr lang="ja-JP" altLang="en-US" sz="700" dirty="0"/>
              <a:t/>
            </a:r>
            <a:br>
              <a:rPr lang="ja-JP" altLang="en-US" sz="700" dirty="0"/>
            </a:br>
            <a:r>
              <a:rPr lang="ja-JP" altLang="en-US" sz="1000" dirty="0"/>
              <a:t>月～日曜 </a:t>
            </a:r>
            <a:r>
              <a:rPr lang="en-US" altLang="ja-JP" sz="1000" dirty="0"/>
              <a:t>8</a:t>
            </a:r>
            <a:r>
              <a:rPr lang="ja-JP" altLang="en-US" sz="1000" dirty="0"/>
              <a:t>～</a:t>
            </a:r>
            <a:r>
              <a:rPr lang="en-US" altLang="ja-JP" sz="1000" dirty="0"/>
              <a:t>23</a:t>
            </a:r>
            <a:r>
              <a:rPr lang="ja-JP" altLang="en-US" sz="1000" dirty="0"/>
              <a:t>時：</a:t>
            </a:r>
            <a:r>
              <a:rPr lang="en-US" altLang="ja-JP" sz="1000" dirty="0"/>
              <a:t>NCA</a:t>
            </a:r>
            <a:r>
              <a:rPr lang="ja-JP" altLang="en-US" sz="1000" dirty="0"/>
              <a:t>成田輸入上屋（</a:t>
            </a:r>
            <a:r>
              <a:rPr lang="en-US" altLang="ja-JP" sz="1000" dirty="0"/>
              <a:t>0476-29-5680</a:t>
            </a:r>
            <a:r>
              <a:rPr lang="ja-JP" altLang="en-US" sz="1000" dirty="0"/>
              <a:t>）</a:t>
            </a:r>
            <a:r>
              <a:rPr lang="ja-JP" altLang="en-US" sz="700" dirty="0"/>
              <a:t/>
            </a:r>
            <a:br>
              <a:rPr lang="ja-JP" altLang="en-US" sz="700" dirty="0"/>
            </a:br>
            <a:r>
              <a:rPr lang="ja-JP" altLang="en-US" sz="700" dirty="0"/>
              <a:t/>
            </a:r>
            <a:br>
              <a:rPr lang="ja-JP" altLang="en-US" sz="700" dirty="0"/>
            </a:br>
            <a:r>
              <a:rPr lang="ja-JP" altLang="en-US" sz="1000" dirty="0"/>
              <a:t>また、大変申し訳ございませんが、電子メールでのご質問等は受け付けておりません。</a:t>
            </a:r>
            <a:r>
              <a:rPr lang="ja-JP" altLang="en-US" sz="700" dirty="0"/>
              <a:t/>
            </a:r>
            <a:br>
              <a:rPr lang="ja-JP" altLang="en-US" sz="700" dirty="0"/>
            </a:br>
            <a:r>
              <a:rPr lang="ja-JP" altLang="en-US" sz="1000" dirty="0"/>
              <a:t>メールでのご返信はご遠慮下さい。</a:t>
            </a:r>
            <a:r>
              <a:rPr lang="ja-JP" altLang="en-US" sz="700" dirty="0"/>
              <a:t/>
            </a:r>
            <a:br>
              <a:rPr lang="ja-JP" altLang="en-US" sz="700" dirty="0"/>
            </a:br>
            <a:r>
              <a:rPr lang="ja-JP" altLang="en-US" sz="700" dirty="0"/>
              <a:t/>
            </a:r>
            <a:br>
              <a:rPr lang="ja-JP" altLang="en-US" sz="700" dirty="0"/>
            </a:br>
            <a:r>
              <a:rPr lang="ja-JP" altLang="en-US" sz="1000" dirty="0"/>
              <a:t>日本貨物航空株式会社</a:t>
            </a:r>
            <a:endParaRPr kumimoji="1" lang="ja-JP" altLang="en-US" sz="700" dirty="0"/>
          </a:p>
        </p:txBody>
      </p:sp>
    </p:spTree>
    <p:extLst>
      <p:ext uri="{BB962C8B-B14F-4D97-AF65-F5344CB8AC3E}">
        <p14:creationId xmlns:p14="http://schemas.microsoft.com/office/powerpoint/2010/main" val="233270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E38CF1-E0D1-58CD-34DC-510435A472B5}"/>
              </a:ext>
            </a:extLst>
          </p:cNvPr>
          <p:cNvSpPr>
            <a:spLocks noGrp="1"/>
          </p:cNvSpPr>
          <p:nvPr>
            <p:ph type="title"/>
          </p:nvPr>
        </p:nvSpPr>
        <p:spPr>
          <a:xfrm>
            <a:off x="0" y="135540"/>
            <a:ext cx="10515600" cy="507711"/>
          </a:xfrm>
        </p:spPr>
        <p:txBody>
          <a:bodyPr>
            <a:normAutofit/>
          </a:bodyPr>
          <a:lstStyle/>
          <a:p>
            <a:r>
              <a:rPr lang="ja-JP" altLang="en-US" sz="2800" b="1" dirty="0"/>
              <a:t>基本手順（タッチパネル）</a:t>
            </a:r>
            <a:endParaRPr kumimoji="1" lang="ja-JP" altLang="en-US" sz="2800" b="1" dirty="0"/>
          </a:p>
        </p:txBody>
      </p:sp>
      <p:sp>
        <p:nvSpPr>
          <p:cNvPr id="4" name="コンテンツ プレースホルダー 3">
            <a:extLst>
              <a:ext uri="{FF2B5EF4-FFF2-40B4-BE49-F238E27FC236}">
                <a16:creationId xmlns:a16="http://schemas.microsoft.com/office/drawing/2014/main" id="{C02ACB68-51EE-8DB6-C67D-4DBC42DF79A5}"/>
              </a:ext>
            </a:extLst>
          </p:cNvPr>
          <p:cNvSpPr>
            <a:spLocks noGrp="1"/>
          </p:cNvSpPr>
          <p:nvPr>
            <p:ph sz="half" idx="1"/>
          </p:nvPr>
        </p:nvSpPr>
        <p:spPr>
          <a:xfrm>
            <a:off x="838200" y="1483567"/>
            <a:ext cx="5181600" cy="5100111"/>
          </a:xfrm>
        </p:spPr>
        <p:txBody>
          <a:bodyPr>
            <a:normAutofit/>
          </a:bodyPr>
          <a:lstStyle/>
          <a:p>
            <a:r>
              <a:rPr lang="ja-JP" altLang="en-US" sz="2000" dirty="0"/>
              <a:t>タッチパネル①</a:t>
            </a:r>
            <a:endParaRPr lang="en-US" altLang="ja-JP" sz="2000" dirty="0"/>
          </a:p>
          <a:p>
            <a:pPr marL="0" indent="0">
              <a:buNone/>
            </a:pPr>
            <a:endParaRPr lang="en-US" altLang="ja-JP" sz="2000" dirty="0"/>
          </a:p>
        </p:txBody>
      </p:sp>
      <p:sp>
        <p:nvSpPr>
          <p:cNvPr id="5" name="コンテンツ プレースホルダー 4">
            <a:extLst>
              <a:ext uri="{FF2B5EF4-FFF2-40B4-BE49-F238E27FC236}">
                <a16:creationId xmlns:a16="http://schemas.microsoft.com/office/drawing/2014/main" id="{08132297-C73A-324B-0435-DD89F75D8A9C}"/>
              </a:ext>
            </a:extLst>
          </p:cNvPr>
          <p:cNvSpPr>
            <a:spLocks noGrp="1"/>
          </p:cNvSpPr>
          <p:nvPr>
            <p:ph sz="half" idx="2"/>
          </p:nvPr>
        </p:nvSpPr>
        <p:spPr>
          <a:xfrm>
            <a:off x="6172200" y="1483567"/>
            <a:ext cx="5181600" cy="4693396"/>
          </a:xfrm>
        </p:spPr>
        <p:txBody>
          <a:bodyPr>
            <a:normAutofit/>
          </a:bodyPr>
          <a:lstStyle/>
          <a:p>
            <a:r>
              <a:rPr lang="ja-JP" altLang="en-US" sz="2000" dirty="0"/>
              <a:t>タッチパネル②</a:t>
            </a:r>
          </a:p>
        </p:txBody>
      </p:sp>
      <p:grpSp>
        <p:nvGrpSpPr>
          <p:cNvPr id="6" name="グループ化 5"/>
          <p:cNvGrpSpPr/>
          <p:nvPr/>
        </p:nvGrpSpPr>
        <p:grpSpPr>
          <a:xfrm>
            <a:off x="322660" y="2217708"/>
            <a:ext cx="5409154" cy="3959255"/>
            <a:chOff x="276006" y="1376954"/>
            <a:chExt cx="5409154" cy="3959255"/>
          </a:xfrm>
        </p:grpSpPr>
        <p:pic>
          <p:nvPicPr>
            <p:cNvPr id="3" name="図 2"/>
            <p:cNvPicPr>
              <a:picLocks noChangeAspect="1"/>
            </p:cNvPicPr>
            <p:nvPr/>
          </p:nvPicPr>
          <p:blipFill>
            <a:blip r:embed="rId2"/>
            <a:stretch>
              <a:fillRect/>
            </a:stretch>
          </p:blipFill>
          <p:spPr>
            <a:xfrm>
              <a:off x="276006" y="1376954"/>
              <a:ext cx="5409154" cy="3959255"/>
            </a:xfrm>
            <a:prstGeom prst="rect">
              <a:avLst/>
            </a:prstGeom>
          </p:spPr>
        </p:pic>
        <p:sp>
          <p:nvSpPr>
            <p:cNvPr id="8" name="角丸四角形 7"/>
            <p:cNvSpPr/>
            <p:nvPr/>
          </p:nvSpPr>
          <p:spPr>
            <a:xfrm>
              <a:off x="2078182" y="3199800"/>
              <a:ext cx="1837114" cy="8401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6247354" y="2217707"/>
            <a:ext cx="5409154" cy="3959255"/>
            <a:chOff x="6247354" y="1376955"/>
            <a:chExt cx="5409154" cy="3959255"/>
          </a:xfrm>
        </p:grpSpPr>
        <p:pic>
          <p:nvPicPr>
            <p:cNvPr id="7" name="図 6"/>
            <p:cNvPicPr>
              <a:picLocks noChangeAspect="1"/>
            </p:cNvPicPr>
            <p:nvPr/>
          </p:nvPicPr>
          <p:blipFill>
            <a:blip r:embed="rId3"/>
            <a:stretch>
              <a:fillRect/>
            </a:stretch>
          </p:blipFill>
          <p:spPr>
            <a:xfrm>
              <a:off x="6247354" y="1376955"/>
              <a:ext cx="5409154" cy="3959255"/>
            </a:xfrm>
            <a:prstGeom prst="rect">
              <a:avLst/>
            </a:prstGeom>
          </p:spPr>
        </p:pic>
        <p:sp>
          <p:nvSpPr>
            <p:cNvPr id="9" name="角丸四角形 8"/>
            <p:cNvSpPr/>
            <p:nvPr/>
          </p:nvSpPr>
          <p:spPr>
            <a:xfrm>
              <a:off x="8033374" y="3578327"/>
              <a:ext cx="1837114" cy="8401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0" y="-13288"/>
            <a:ext cx="12126686" cy="1120871"/>
            <a:chOff x="0" y="-13288"/>
            <a:chExt cx="12126686" cy="1120871"/>
          </a:xfrm>
        </p:grpSpPr>
        <p:pic>
          <p:nvPicPr>
            <p:cNvPr id="16" name="図 15" descr="日本貨物航空が米アトラスエアと貨物機3機のリースアウトなど提携拡大"/>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四角形吹き出し 18"/>
          <p:cNvSpPr/>
          <p:nvPr/>
        </p:nvSpPr>
        <p:spPr>
          <a:xfrm>
            <a:off x="4041836" y="3719116"/>
            <a:ext cx="3978079" cy="956436"/>
          </a:xfrm>
          <a:custGeom>
            <a:avLst/>
            <a:gdLst>
              <a:gd name="connsiteX0" fmla="*/ 0 w 3415615"/>
              <a:gd name="connsiteY0" fmla="*/ 0 h 956436"/>
              <a:gd name="connsiteX1" fmla="*/ 569269 w 3415615"/>
              <a:gd name="connsiteY1" fmla="*/ 0 h 956436"/>
              <a:gd name="connsiteX2" fmla="*/ 569269 w 3415615"/>
              <a:gd name="connsiteY2" fmla="*/ 0 h 956436"/>
              <a:gd name="connsiteX3" fmla="*/ 1423173 w 3415615"/>
              <a:gd name="connsiteY3" fmla="*/ 0 h 956436"/>
              <a:gd name="connsiteX4" fmla="*/ 3415615 w 3415615"/>
              <a:gd name="connsiteY4" fmla="*/ 0 h 956436"/>
              <a:gd name="connsiteX5" fmla="*/ 3415615 w 3415615"/>
              <a:gd name="connsiteY5" fmla="*/ 557921 h 956436"/>
              <a:gd name="connsiteX6" fmla="*/ 3415615 w 3415615"/>
              <a:gd name="connsiteY6" fmla="*/ 557921 h 956436"/>
              <a:gd name="connsiteX7" fmla="*/ 3415615 w 3415615"/>
              <a:gd name="connsiteY7" fmla="*/ 797030 h 956436"/>
              <a:gd name="connsiteX8" fmla="*/ 3415615 w 3415615"/>
              <a:gd name="connsiteY8" fmla="*/ 956436 h 956436"/>
              <a:gd name="connsiteX9" fmla="*/ 1423173 w 3415615"/>
              <a:gd name="connsiteY9" fmla="*/ 956436 h 956436"/>
              <a:gd name="connsiteX10" fmla="*/ 569269 w 3415615"/>
              <a:gd name="connsiteY10" fmla="*/ 956436 h 956436"/>
              <a:gd name="connsiteX11" fmla="*/ 569269 w 3415615"/>
              <a:gd name="connsiteY11" fmla="*/ 956436 h 956436"/>
              <a:gd name="connsiteX12" fmla="*/ 0 w 3415615"/>
              <a:gd name="connsiteY12" fmla="*/ 956436 h 956436"/>
              <a:gd name="connsiteX13" fmla="*/ 0 w 3415615"/>
              <a:gd name="connsiteY13" fmla="*/ 797030 h 956436"/>
              <a:gd name="connsiteX14" fmla="*/ -273215 w 3415615"/>
              <a:gd name="connsiteY14" fmla="*/ 625222 h 956436"/>
              <a:gd name="connsiteX15" fmla="*/ 0 w 3415615"/>
              <a:gd name="connsiteY15" fmla="*/ 557921 h 956436"/>
              <a:gd name="connsiteX16" fmla="*/ 0 w 3415615"/>
              <a:gd name="connsiteY16" fmla="*/ 0 h 956436"/>
              <a:gd name="connsiteX0" fmla="*/ 273215 w 3978079"/>
              <a:gd name="connsiteY0" fmla="*/ 0 h 956436"/>
              <a:gd name="connsiteX1" fmla="*/ 842484 w 3978079"/>
              <a:gd name="connsiteY1" fmla="*/ 0 h 956436"/>
              <a:gd name="connsiteX2" fmla="*/ 842484 w 3978079"/>
              <a:gd name="connsiteY2" fmla="*/ 0 h 956436"/>
              <a:gd name="connsiteX3" fmla="*/ 1696388 w 3978079"/>
              <a:gd name="connsiteY3" fmla="*/ 0 h 956436"/>
              <a:gd name="connsiteX4" fmla="*/ 3688830 w 3978079"/>
              <a:gd name="connsiteY4" fmla="*/ 0 h 956436"/>
              <a:gd name="connsiteX5" fmla="*/ 3688830 w 3978079"/>
              <a:gd name="connsiteY5" fmla="*/ 557921 h 956436"/>
              <a:gd name="connsiteX6" fmla="*/ 3978079 w 3978079"/>
              <a:gd name="connsiteY6" fmla="*/ 679219 h 956436"/>
              <a:gd name="connsiteX7" fmla="*/ 3688830 w 3978079"/>
              <a:gd name="connsiteY7" fmla="*/ 797030 h 956436"/>
              <a:gd name="connsiteX8" fmla="*/ 3688830 w 3978079"/>
              <a:gd name="connsiteY8" fmla="*/ 956436 h 956436"/>
              <a:gd name="connsiteX9" fmla="*/ 1696388 w 3978079"/>
              <a:gd name="connsiteY9" fmla="*/ 956436 h 956436"/>
              <a:gd name="connsiteX10" fmla="*/ 842484 w 3978079"/>
              <a:gd name="connsiteY10" fmla="*/ 956436 h 956436"/>
              <a:gd name="connsiteX11" fmla="*/ 842484 w 3978079"/>
              <a:gd name="connsiteY11" fmla="*/ 956436 h 956436"/>
              <a:gd name="connsiteX12" fmla="*/ 273215 w 3978079"/>
              <a:gd name="connsiteY12" fmla="*/ 956436 h 956436"/>
              <a:gd name="connsiteX13" fmla="*/ 273215 w 3978079"/>
              <a:gd name="connsiteY13" fmla="*/ 797030 h 956436"/>
              <a:gd name="connsiteX14" fmla="*/ 0 w 3978079"/>
              <a:gd name="connsiteY14" fmla="*/ 625222 h 956436"/>
              <a:gd name="connsiteX15" fmla="*/ 273215 w 3978079"/>
              <a:gd name="connsiteY15" fmla="*/ 557921 h 956436"/>
              <a:gd name="connsiteX16" fmla="*/ 273215 w 3978079"/>
              <a:gd name="connsiteY16" fmla="*/ 0 h 95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78079" h="956436">
                <a:moveTo>
                  <a:pt x="273215" y="0"/>
                </a:moveTo>
                <a:lnTo>
                  <a:pt x="842484" y="0"/>
                </a:lnTo>
                <a:lnTo>
                  <a:pt x="842484" y="0"/>
                </a:lnTo>
                <a:lnTo>
                  <a:pt x="1696388" y="0"/>
                </a:lnTo>
                <a:lnTo>
                  <a:pt x="3688830" y="0"/>
                </a:lnTo>
                <a:lnTo>
                  <a:pt x="3688830" y="557921"/>
                </a:lnTo>
                <a:lnTo>
                  <a:pt x="3978079" y="679219"/>
                </a:lnTo>
                <a:lnTo>
                  <a:pt x="3688830" y="797030"/>
                </a:lnTo>
                <a:lnTo>
                  <a:pt x="3688830" y="956436"/>
                </a:lnTo>
                <a:lnTo>
                  <a:pt x="1696388" y="956436"/>
                </a:lnTo>
                <a:lnTo>
                  <a:pt x="842484" y="956436"/>
                </a:lnTo>
                <a:lnTo>
                  <a:pt x="842484" y="956436"/>
                </a:lnTo>
                <a:lnTo>
                  <a:pt x="273215" y="956436"/>
                </a:lnTo>
                <a:lnTo>
                  <a:pt x="273215" y="797030"/>
                </a:lnTo>
                <a:lnTo>
                  <a:pt x="0" y="625222"/>
                </a:lnTo>
                <a:lnTo>
                  <a:pt x="273215" y="557921"/>
                </a:lnTo>
                <a:lnTo>
                  <a:pt x="273215" y="0"/>
                </a:lnTo>
                <a:close/>
              </a:path>
            </a:pathLst>
          </a:custGeom>
          <a:solidFill>
            <a:srgbClr val="FFFFF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仮チェックイン済みのお客様は</a:t>
            </a:r>
            <a:endParaRPr kumimoji="1" lang="en-US" altLang="ja-JP" sz="1200" dirty="0" smtClean="0">
              <a:solidFill>
                <a:schemeClr val="tx1"/>
              </a:solidFill>
            </a:endParaRPr>
          </a:p>
          <a:p>
            <a:pPr algn="ctr"/>
            <a:r>
              <a:rPr lang="ja-JP" altLang="en-US" sz="1200" dirty="0" smtClean="0">
                <a:solidFill>
                  <a:schemeClr val="tx1"/>
                </a:solidFill>
              </a:rPr>
              <a:t>“スマートチェックイン”を選択してください。</a:t>
            </a:r>
            <a:endParaRPr kumimoji="1" lang="en-US" altLang="ja-JP" sz="1200" dirty="0" smtClean="0">
              <a:solidFill>
                <a:schemeClr val="tx1"/>
              </a:solidFill>
            </a:endParaRPr>
          </a:p>
        </p:txBody>
      </p:sp>
    </p:spTree>
    <p:extLst>
      <p:ext uri="{BB962C8B-B14F-4D97-AF65-F5344CB8AC3E}">
        <p14:creationId xmlns:p14="http://schemas.microsoft.com/office/powerpoint/2010/main" val="418089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8AB9E56-7BD0-9827-70E3-AFDEEBC2276A}"/>
              </a:ext>
            </a:extLst>
          </p:cNvPr>
          <p:cNvSpPr>
            <a:spLocks noGrp="1"/>
          </p:cNvSpPr>
          <p:nvPr>
            <p:ph type="title"/>
          </p:nvPr>
        </p:nvSpPr>
        <p:spPr>
          <a:xfrm>
            <a:off x="138404" y="107048"/>
            <a:ext cx="10515600" cy="524337"/>
          </a:xfrm>
        </p:spPr>
        <p:txBody>
          <a:bodyPr>
            <a:normAutofit/>
          </a:bodyPr>
          <a:lstStyle/>
          <a:p>
            <a:r>
              <a:rPr lang="ja-JP" altLang="en-US" sz="2800" b="1" dirty="0"/>
              <a:t>タッチパネル操作</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39" y="1017037"/>
            <a:ext cx="9983755" cy="5560647"/>
          </a:xfrm>
          <a:prstGeom prst="rect">
            <a:avLst/>
          </a:prstGeom>
        </p:spPr>
      </p:pic>
      <p:grpSp>
        <p:nvGrpSpPr>
          <p:cNvPr id="12" name="グループ化 11"/>
          <p:cNvGrpSpPr/>
          <p:nvPr/>
        </p:nvGrpSpPr>
        <p:grpSpPr>
          <a:xfrm>
            <a:off x="0" y="-13288"/>
            <a:ext cx="12126686" cy="1120871"/>
            <a:chOff x="0" y="-13288"/>
            <a:chExt cx="12126686" cy="1120871"/>
          </a:xfrm>
        </p:grpSpPr>
        <p:pic>
          <p:nvPicPr>
            <p:cNvPr id="13" name="図 12"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角丸四角形 10"/>
          <p:cNvSpPr/>
          <p:nvPr/>
        </p:nvSpPr>
        <p:spPr>
          <a:xfrm>
            <a:off x="7623567" y="1970481"/>
            <a:ext cx="3025753" cy="746580"/>
          </a:xfrm>
          <a:prstGeom prst="roundRect">
            <a:avLst/>
          </a:prstGeom>
          <a:ln w="28575">
            <a:solidFill>
              <a:srgbClr val="FFCC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smtClean="0"/>
              <a:t>こちらの画面が出たら</a:t>
            </a:r>
            <a:r>
              <a:rPr lang="en-US" altLang="ja-JP" sz="1400" dirty="0" smtClean="0"/>
              <a:t>QR</a:t>
            </a:r>
            <a:r>
              <a:rPr lang="ja-JP" altLang="en-US" sz="1400" dirty="0" smtClean="0"/>
              <a:t>コードを</a:t>
            </a:r>
            <a:endParaRPr lang="en-US" altLang="ja-JP" sz="1400" dirty="0" smtClean="0"/>
          </a:p>
          <a:p>
            <a:r>
              <a:rPr lang="ja-JP" altLang="en-US" sz="1400" dirty="0" smtClean="0"/>
              <a:t>照射してください。</a:t>
            </a:r>
            <a:endParaRPr kumimoji="1" lang="en-US" altLang="ja-JP" sz="1400" dirty="0" smtClean="0"/>
          </a:p>
        </p:txBody>
      </p:sp>
    </p:spTree>
    <p:extLst>
      <p:ext uri="{BB962C8B-B14F-4D97-AF65-F5344CB8AC3E}">
        <p14:creationId xmlns:p14="http://schemas.microsoft.com/office/powerpoint/2010/main" val="2450680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078464" y="970384"/>
            <a:ext cx="10323544" cy="5559900"/>
            <a:chOff x="1031811" y="911699"/>
            <a:chExt cx="10211578" cy="5637246"/>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11" y="911699"/>
              <a:ext cx="10211578" cy="5637246"/>
            </a:xfrm>
            <a:prstGeom prst="rect">
              <a:avLst/>
            </a:prstGeom>
          </p:spPr>
        </p:pic>
        <p:sp>
          <p:nvSpPr>
            <p:cNvPr id="6" name="正方形/長方形 5"/>
            <p:cNvSpPr/>
            <p:nvPr/>
          </p:nvSpPr>
          <p:spPr>
            <a:xfrm>
              <a:off x="2976463" y="2183365"/>
              <a:ext cx="1763485" cy="24259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t>ニホン　タロウ</a:t>
              </a:r>
              <a:endParaRPr kumimoji="1" lang="ja-JP" altLang="en-US" sz="1100" b="1" dirty="0"/>
            </a:p>
          </p:txBody>
        </p:sp>
        <p:sp>
          <p:nvSpPr>
            <p:cNvPr id="7" name="正方形/長方形 6"/>
            <p:cNvSpPr/>
            <p:nvPr/>
          </p:nvSpPr>
          <p:spPr>
            <a:xfrm>
              <a:off x="5013651" y="2214469"/>
              <a:ext cx="514740" cy="21149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smtClean="0"/>
                <a:t>1000</a:t>
              </a:r>
              <a:endParaRPr kumimoji="1" lang="ja-JP" altLang="en-US" sz="1050" b="1" dirty="0"/>
            </a:p>
          </p:txBody>
        </p:sp>
        <p:sp>
          <p:nvSpPr>
            <p:cNvPr id="8" name="正方形/長方形 7"/>
            <p:cNvSpPr/>
            <p:nvPr/>
          </p:nvSpPr>
          <p:spPr>
            <a:xfrm>
              <a:off x="5528391" y="2183365"/>
              <a:ext cx="741780" cy="24259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smtClean="0"/>
                <a:t>10t</a:t>
              </a:r>
              <a:r>
                <a:rPr kumimoji="1" lang="ja-JP" altLang="en-US" sz="1100" b="1" dirty="0" smtClean="0"/>
                <a:t>　箱</a:t>
              </a:r>
              <a:endParaRPr kumimoji="1" lang="ja-JP" altLang="en-US" sz="1100" b="1" dirty="0"/>
            </a:p>
          </p:txBody>
        </p:sp>
        <p:sp>
          <p:nvSpPr>
            <p:cNvPr id="9" name="正方形/長方形 8"/>
            <p:cNvSpPr/>
            <p:nvPr/>
          </p:nvSpPr>
          <p:spPr>
            <a:xfrm>
              <a:off x="7388293" y="2183365"/>
              <a:ext cx="1503780" cy="24259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933-12345678</a:t>
              </a:r>
              <a:endParaRPr kumimoji="1" lang="ja-JP" altLang="en-US" sz="1200" b="1" dirty="0">
                <a:solidFill>
                  <a:schemeClr val="tx1"/>
                </a:solidFill>
              </a:endParaRPr>
            </a:p>
          </p:txBody>
        </p:sp>
        <p:sp>
          <p:nvSpPr>
            <p:cNvPr id="10" name="正方形/長方形 9"/>
            <p:cNvSpPr/>
            <p:nvPr/>
          </p:nvSpPr>
          <p:spPr>
            <a:xfrm>
              <a:off x="5805973" y="5610810"/>
              <a:ext cx="734786" cy="25814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1400" b="1" spc="130" dirty="0">
                  <a:solidFill>
                    <a:schemeClr val="tx1"/>
                  </a:solidFill>
                </a:rPr>
                <a:t>5253</a:t>
              </a:r>
              <a:endParaRPr kumimoji="1" lang="ja-JP" altLang="en-US" sz="1200" b="1" spc="130" dirty="0">
                <a:solidFill>
                  <a:schemeClr val="tx1"/>
                </a:solidFill>
              </a:endParaRPr>
            </a:p>
          </p:txBody>
        </p:sp>
      </p:grpSp>
      <p:sp>
        <p:nvSpPr>
          <p:cNvPr id="12" name="角丸四角形 11"/>
          <p:cNvSpPr/>
          <p:nvPr/>
        </p:nvSpPr>
        <p:spPr>
          <a:xfrm>
            <a:off x="2157705" y="2108721"/>
            <a:ext cx="4653642" cy="4292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326087" y="2090060"/>
            <a:ext cx="1948542" cy="4292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0263675" y="6021355"/>
            <a:ext cx="1073021" cy="4292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14"/>
          <p:cNvSpPr/>
          <p:nvPr/>
        </p:nvSpPr>
        <p:spPr>
          <a:xfrm>
            <a:off x="1813178" y="3181166"/>
            <a:ext cx="3160745" cy="1138335"/>
          </a:xfrm>
          <a:prstGeom prst="wedgeRectCallout">
            <a:avLst>
              <a:gd name="adj1" fmla="val 99510"/>
              <a:gd name="adj2" fmla="val -79268"/>
            </a:avLst>
          </a:prstGeom>
          <a:solidFill>
            <a:srgbClr val="FFFFFF"/>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引取ドライバー情報・引取</a:t>
            </a:r>
            <a:r>
              <a:rPr kumimoji="1" lang="en-US" altLang="ja-JP" sz="1200" dirty="0" smtClean="0">
                <a:solidFill>
                  <a:schemeClr val="tx1"/>
                </a:solidFill>
              </a:rPr>
              <a:t>AWB</a:t>
            </a:r>
            <a:r>
              <a:rPr kumimoji="1" lang="ja-JP" altLang="en-US" sz="1200" dirty="0" smtClean="0">
                <a:solidFill>
                  <a:schemeClr val="tx1"/>
                </a:solidFill>
              </a:rPr>
              <a:t>番号に誤りが無いか確認してください。</a:t>
            </a:r>
            <a:endParaRPr kumimoji="1" lang="en-US" altLang="ja-JP" sz="1200" dirty="0" smtClean="0">
              <a:solidFill>
                <a:schemeClr val="tx1"/>
              </a:solidFill>
            </a:endParaRPr>
          </a:p>
          <a:p>
            <a:pPr algn="ctr"/>
            <a:r>
              <a:rPr kumimoji="1" lang="ja-JP" altLang="en-US" sz="1200" dirty="0" smtClean="0">
                <a:solidFill>
                  <a:schemeClr val="tx1"/>
                </a:solidFill>
              </a:rPr>
              <a:t>複数名ドライバー様</a:t>
            </a:r>
            <a:r>
              <a:rPr lang="ja-JP" altLang="en-US" sz="1200" dirty="0" smtClean="0">
                <a:solidFill>
                  <a:schemeClr val="tx1"/>
                </a:solidFill>
              </a:rPr>
              <a:t>いらっしゃる場合は「代表者」を選択してください。</a:t>
            </a:r>
            <a:endParaRPr kumimoji="1" lang="ja-JP" altLang="en-US" sz="1200" dirty="0">
              <a:solidFill>
                <a:schemeClr val="tx1"/>
              </a:solidFill>
            </a:endParaRPr>
          </a:p>
        </p:txBody>
      </p:sp>
      <p:grpSp>
        <p:nvGrpSpPr>
          <p:cNvPr id="20" name="グループ化 19"/>
          <p:cNvGrpSpPr/>
          <p:nvPr/>
        </p:nvGrpSpPr>
        <p:grpSpPr>
          <a:xfrm>
            <a:off x="0" y="-13288"/>
            <a:ext cx="12126686" cy="1120871"/>
            <a:chOff x="0" y="-13288"/>
            <a:chExt cx="12126686" cy="1120871"/>
          </a:xfrm>
        </p:grpSpPr>
        <p:pic>
          <p:nvPicPr>
            <p:cNvPr id="21" name="図 20"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タイトル 4">
            <a:extLst>
              <a:ext uri="{FF2B5EF4-FFF2-40B4-BE49-F238E27FC236}">
                <a16:creationId xmlns:a16="http://schemas.microsoft.com/office/drawing/2014/main" id="{58AB9E56-7BD0-9827-70E3-AFDEEBC2276A}"/>
              </a:ext>
            </a:extLst>
          </p:cNvPr>
          <p:cNvSpPr>
            <a:spLocks noGrp="1"/>
          </p:cNvSpPr>
          <p:nvPr>
            <p:ph type="title"/>
          </p:nvPr>
        </p:nvSpPr>
        <p:spPr>
          <a:xfrm>
            <a:off x="138404" y="107048"/>
            <a:ext cx="10515600" cy="524337"/>
          </a:xfrm>
        </p:spPr>
        <p:txBody>
          <a:bodyPr>
            <a:normAutofit/>
          </a:bodyPr>
          <a:lstStyle/>
          <a:p>
            <a:r>
              <a:rPr lang="ja-JP" altLang="en-US" sz="2800" b="1" dirty="0"/>
              <a:t>タッチパネル操作</a:t>
            </a:r>
          </a:p>
        </p:txBody>
      </p:sp>
    </p:spTree>
    <p:extLst>
      <p:ext uri="{BB962C8B-B14F-4D97-AF65-F5344CB8AC3E}">
        <p14:creationId xmlns:p14="http://schemas.microsoft.com/office/powerpoint/2010/main" val="161629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078462" y="939691"/>
            <a:ext cx="10146043" cy="5601068"/>
            <a:chOff x="1078462" y="939691"/>
            <a:chExt cx="10146043" cy="5601068"/>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462" y="939691"/>
              <a:ext cx="10146043" cy="5601068"/>
            </a:xfrm>
            <a:prstGeom prst="rect">
              <a:avLst/>
            </a:prstGeom>
          </p:spPr>
        </p:pic>
        <p:sp>
          <p:nvSpPr>
            <p:cNvPr id="5" name="正方形/長方形 4"/>
            <p:cNvSpPr/>
            <p:nvPr/>
          </p:nvSpPr>
          <p:spPr>
            <a:xfrm>
              <a:off x="2985794" y="2192696"/>
              <a:ext cx="1763485" cy="24259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t>ニホン　タロウ</a:t>
              </a:r>
              <a:endParaRPr kumimoji="1" lang="ja-JP" altLang="en-US" sz="1100" b="1" dirty="0"/>
            </a:p>
          </p:txBody>
        </p:sp>
        <p:sp>
          <p:nvSpPr>
            <p:cNvPr id="6" name="正方形/長方形 5"/>
            <p:cNvSpPr/>
            <p:nvPr/>
          </p:nvSpPr>
          <p:spPr>
            <a:xfrm>
              <a:off x="5004320" y="2208248"/>
              <a:ext cx="514740" cy="21149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smtClean="0"/>
                <a:t>1000</a:t>
              </a:r>
              <a:endParaRPr kumimoji="1" lang="ja-JP" altLang="en-US" sz="1050" b="1" dirty="0"/>
            </a:p>
          </p:txBody>
        </p:sp>
        <p:sp>
          <p:nvSpPr>
            <p:cNvPr id="7" name="正方形/長方形 6"/>
            <p:cNvSpPr/>
            <p:nvPr/>
          </p:nvSpPr>
          <p:spPr>
            <a:xfrm>
              <a:off x="5556384" y="2195806"/>
              <a:ext cx="741780" cy="24259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smtClean="0"/>
                <a:t>10t</a:t>
              </a:r>
              <a:r>
                <a:rPr kumimoji="1" lang="ja-JP" altLang="en-US" sz="1100" b="1" dirty="0" smtClean="0"/>
                <a:t>　箱</a:t>
              </a:r>
              <a:endParaRPr kumimoji="1" lang="ja-JP" altLang="en-US" sz="1100" b="1" dirty="0"/>
            </a:p>
          </p:txBody>
        </p:sp>
        <p:sp>
          <p:nvSpPr>
            <p:cNvPr id="8" name="正方形/長方形 7"/>
            <p:cNvSpPr/>
            <p:nvPr/>
          </p:nvSpPr>
          <p:spPr>
            <a:xfrm>
              <a:off x="7416286" y="2192696"/>
              <a:ext cx="1503780" cy="24259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933-12345678</a:t>
              </a:r>
              <a:endParaRPr kumimoji="1" lang="ja-JP" altLang="en-US" sz="1200" b="1" dirty="0">
                <a:solidFill>
                  <a:schemeClr val="tx1"/>
                </a:solidFill>
              </a:endParaRPr>
            </a:p>
          </p:txBody>
        </p:sp>
      </p:grpSp>
      <p:sp>
        <p:nvSpPr>
          <p:cNvPr id="9" name="正方形/長方形 8"/>
          <p:cNvSpPr/>
          <p:nvPr/>
        </p:nvSpPr>
        <p:spPr>
          <a:xfrm>
            <a:off x="5824635" y="5620141"/>
            <a:ext cx="734786" cy="25814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1400" b="1" spc="130" dirty="0">
                <a:solidFill>
                  <a:schemeClr val="tx1"/>
                </a:solidFill>
              </a:rPr>
              <a:t>5253</a:t>
            </a:r>
            <a:endParaRPr kumimoji="1" lang="ja-JP" altLang="en-US" sz="1200" b="1" spc="130" dirty="0">
              <a:solidFill>
                <a:schemeClr val="tx1"/>
              </a:solidFill>
            </a:endParaRPr>
          </a:p>
        </p:txBody>
      </p:sp>
      <p:sp>
        <p:nvSpPr>
          <p:cNvPr id="11" name="角丸四角形 10"/>
          <p:cNvSpPr/>
          <p:nvPr/>
        </p:nvSpPr>
        <p:spPr>
          <a:xfrm>
            <a:off x="5004319" y="3713583"/>
            <a:ext cx="1135223" cy="559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0" y="-13288"/>
            <a:ext cx="12126686" cy="1120871"/>
            <a:chOff x="0" y="-13288"/>
            <a:chExt cx="12126686" cy="1120871"/>
          </a:xfrm>
        </p:grpSpPr>
        <p:pic>
          <p:nvPicPr>
            <p:cNvPr id="17" name="図 16"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タイトル 4">
            <a:extLst>
              <a:ext uri="{FF2B5EF4-FFF2-40B4-BE49-F238E27FC236}">
                <a16:creationId xmlns:a16="http://schemas.microsoft.com/office/drawing/2014/main" id="{58AB9E56-7BD0-9827-70E3-AFDEEBC2276A}"/>
              </a:ext>
            </a:extLst>
          </p:cNvPr>
          <p:cNvSpPr txBox="1">
            <a:spLocks/>
          </p:cNvSpPr>
          <p:nvPr/>
        </p:nvSpPr>
        <p:spPr>
          <a:xfrm>
            <a:off x="138404" y="107048"/>
            <a:ext cx="10515600" cy="52433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t>タッチパネル操作</a:t>
            </a:r>
            <a:endParaRPr lang="ja-JP" altLang="en-US" sz="2800" b="1" dirty="0"/>
          </a:p>
        </p:txBody>
      </p:sp>
    </p:spTree>
    <p:extLst>
      <p:ext uri="{BB962C8B-B14F-4D97-AF65-F5344CB8AC3E}">
        <p14:creationId xmlns:p14="http://schemas.microsoft.com/office/powerpoint/2010/main" val="384571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098834" y="1035698"/>
            <a:ext cx="10125893" cy="5493863"/>
            <a:chOff x="1098834" y="876650"/>
            <a:chExt cx="10237859" cy="5652911"/>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834" y="876650"/>
              <a:ext cx="10237859" cy="5652911"/>
            </a:xfrm>
            <a:prstGeom prst="rect">
              <a:avLst/>
            </a:prstGeom>
          </p:spPr>
        </p:pic>
        <p:sp>
          <p:nvSpPr>
            <p:cNvPr id="5" name="正方形/長方形 4"/>
            <p:cNvSpPr/>
            <p:nvPr/>
          </p:nvSpPr>
          <p:spPr>
            <a:xfrm>
              <a:off x="2481940" y="2127380"/>
              <a:ext cx="2090060" cy="27991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rPr>
                <a:t>ニホン　タロウ</a:t>
              </a:r>
              <a:endParaRPr kumimoji="1" lang="ja-JP" altLang="en-US" sz="1200" b="1" dirty="0">
                <a:solidFill>
                  <a:schemeClr val="tx1"/>
                </a:solidFill>
              </a:endParaRPr>
            </a:p>
          </p:txBody>
        </p:sp>
        <p:sp>
          <p:nvSpPr>
            <p:cNvPr id="6" name="正方形/長方形 5"/>
            <p:cNvSpPr/>
            <p:nvPr/>
          </p:nvSpPr>
          <p:spPr>
            <a:xfrm>
              <a:off x="5022980" y="2133603"/>
              <a:ext cx="510073" cy="26747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smtClean="0">
                  <a:solidFill>
                    <a:schemeClr val="tx1"/>
                  </a:solidFill>
                </a:rPr>
                <a:t>1000</a:t>
              </a:r>
              <a:endParaRPr kumimoji="1" lang="ja-JP" altLang="en-US" sz="1000" b="1" dirty="0">
                <a:solidFill>
                  <a:schemeClr val="tx1"/>
                </a:solidFill>
              </a:endParaRPr>
            </a:p>
          </p:txBody>
        </p:sp>
        <p:sp>
          <p:nvSpPr>
            <p:cNvPr id="7" name="正方形/長方形 6"/>
            <p:cNvSpPr/>
            <p:nvPr/>
          </p:nvSpPr>
          <p:spPr>
            <a:xfrm>
              <a:off x="5615086" y="2121162"/>
              <a:ext cx="775219" cy="27991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10t</a:t>
              </a:r>
              <a:r>
                <a:rPr kumimoji="1" lang="ja-JP" altLang="en-US" sz="1200" b="1" dirty="0" smtClean="0">
                  <a:solidFill>
                    <a:schemeClr val="tx1"/>
                  </a:solidFill>
                </a:rPr>
                <a:t>　箱</a:t>
              </a:r>
              <a:endParaRPr kumimoji="1" lang="ja-JP" altLang="en-US" sz="1200" b="1" dirty="0">
                <a:solidFill>
                  <a:schemeClr val="tx1"/>
                </a:solidFill>
              </a:endParaRPr>
            </a:p>
          </p:txBody>
        </p:sp>
        <p:sp>
          <p:nvSpPr>
            <p:cNvPr id="8" name="正方形/長方形 7"/>
            <p:cNvSpPr/>
            <p:nvPr/>
          </p:nvSpPr>
          <p:spPr>
            <a:xfrm>
              <a:off x="7462938" y="2139821"/>
              <a:ext cx="1503780" cy="24259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933-12345678</a:t>
              </a:r>
              <a:endParaRPr kumimoji="1" lang="ja-JP" altLang="en-US" sz="1200" b="1" dirty="0">
                <a:solidFill>
                  <a:schemeClr val="tx1"/>
                </a:solidFill>
              </a:endParaRPr>
            </a:p>
          </p:txBody>
        </p:sp>
      </p:grpSp>
      <p:sp>
        <p:nvSpPr>
          <p:cNvPr id="11" name="角丸四角形 10"/>
          <p:cNvSpPr/>
          <p:nvPr/>
        </p:nvSpPr>
        <p:spPr>
          <a:xfrm>
            <a:off x="10108166" y="5960394"/>
            <a:ext cx="1135223" cy="559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0" y="-13288"/>
            <a:ext cx="12126686" cy="1120871"/>
            <a:chOff x="0" y="-13288"/>
            <a:chExt cx="12126686" cy="1120871"/>
          </a:xfrm>
        </p:grpSpPr>
        <p:pic>
          <p:nvPicPr>
            <p:cNvPr id="16" name="図 15"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4">
            <a:extLst>
              <a:ext uri="{FF2B5EF4-FFF2-40B4-BE49-F238E27FC236}">
                <a16:creationId xmlns:a16="http://schemas.microsoft.com/office/drawing/2014/main" id="{58AB9E56-7BD0-9827-70E3-AFDEEBC2276A}"/>
              </a:ext>
            </a:extLst>
          </p:cNvPr>
          <p:cNvSpPr>
            <a:spLocks noGrp="1"/>
          </p:cNvSpPr>
          <p:nvPr>
            <p:ph type="title"/>
          </p:nvPr>
        </p:nvSpPr>
        <p:spPr>
          <a:xfrm>
            <a:off x="138404" y="107048"/>
            <a:ext cx="10515600" cy="524337"/>
          </a:xfrm>
        </p:spPr>
        <p:txBody>
          <a:bodyPr>
            <a:normAutofit/>
          </a:bodyPr>
          <a:lstStyle/>
          <a:p>
            <a:r>
              <a:rPr lang="ja-JP" altLang="en-US" sz="2800" b="1" dirty="0"/>
              <a:t>タッチパネル操作</a:t>
            </a:r>
          </a:p>
        </p:txBody>
      </p:sp>
    </p:spTree>
    <p:extLst>
      <p:ext uri="{BB962C8B-B14F-4D97-AF65-F5344CB8AC3E}">
        <p14:creationId xmlns:p14="http://schemas.microsoft.com/office/powerpoint/2010/main" val="256446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70" y="992604"/>
            <a:ext cx="10116561" cy="5576147"/>
          </a:xfrm>
          <a:prstGeom prst="rect">
            <a:avLst/>
          </a:prstGeom>
        </p:spPr>
      </p:pic>
      <p:grpSp>
        <p:nvGrpSpPr>
          <p:cNvPr id="8" name="グループ化 7"/>
          <p:cNvGrpSpPr/>
          <p:nvPr/>
        </p:nvGrpSpPr>
        <p:grpSpPr>
          <a:xfrm>
            <a:off x="0" y="-13288"/>
            <a:ext cx="12126686" cy="1120871"/>
            <a:chOff x="0" y="-13288"/>
            <a:chExt cx="12126686" cy="1120871"/>
          </a:xfrm>
        </p:grpSpPr>
        <p:pic>
          <p:nvPicPr>
            <p:cNvPr id="9" name="図 8"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タイトル 4">
            <a:extLst>
              <a:ext uri="{FF2B5EF4-FFF2-40B4-BE49-F238E27FC236}">
                <a16:creationId xmlns:a16="http://schemas.microsoft.com/office/drawing/2014/main" id="{58AB9E56-7BD0-9827-70E3-AFDEEBC2276A}"/>
              </a:ext>
            </a:extLst>
          </p:cNvPr>
          <p:cNvSpPr>
            <a:spLocks noGrp="1"/>
          </p:cNvSpPr>
          <p:nvPr>
            <p:ph type="title"/>
          </p:nvPr>
        </p:nvSpPr>
        <p:spPr>
          <a:xfrm>
            <a:off x="138404" y="107048"/>
            <a:ext cx="10515600" cy="524337"/>
          </a:xfrm>
        </p:spPr>
        <p:txBody>
          <a:bodyPr>
            <a:normAutofit/>
          </a:bodyPr>
          <a:lstStyle/>
          <a:p>
            <a:r>
              <a:rPr lang="ja-JP" altLang="en-US" sz="2800" b="1" dirty="0"/>
              <a:t>タッチパネル操作</a:t>
            </a:r>
          </a:p>
        </p:txBody>
      </p:sp>
    </p:spTree>
    <p:extLst>
      <p:ext uri="{BB962C8B-B14F-4D97-AF65-F5344CB8AC3E}">
        <p14:creationId xmlns:p14="http://schemas.microsoft.com/office/powerpoint/2010/main" val="257105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7A47622-2BA1-8C17-9785-AE20DC15B905}"/>
              </a:ext>
            </a:extLst>
          </p:cNvPr>
          <p:cNvSpPr>
            <a:spLocks noGrp="1"/>
          </p:cNvSpPr>
          <p:nvPr>
            <p:ph type="title"/>
          </p:nvPr>
        </p:nvSpPr>
        <p:spPr>
          <a:xfrm>
            <a:off x="613237" y="1107583"/>
            <a:ext cx="10515600" cy="917490"/>
          </a:xfrm>
        </p:spPr>
        <p:txBody>
          <a:bodyPr>
            <a:normAutofit/>
          </a:bodyPr>
          <a:lstStyle/>
          <a:p>
            <a:r>
              <a:rPr lang="en-US" altLang="ja-JP" sz="3200" b="1" dirty="0">
                <a:effectLst>
                  <a:outerShdw blurRad="38100" dist="38100" dir="2700000" algn="tl">
                    <a:srgbClr val="000000">
                      <a:alpha val="43137"/>
                    </a:srgbClr>
                  </a:outerShdw>
                </a:effectLst>
              </a:rPr>
              <a:t>WEB</a:t>
            </a:r>
            <a:r>
              <a:rPr lang="ja-JP" altLang="en-US" sz="3200" b="1" dirty="0">
                <a:effectLst>
                  <a:outerShdw blurRad="38100" dist="38100" dir="2700000" algn="tl">
                    <a:srgbClr val="000000">
                      <a:alpha val="43137"/>
                    </a:srgbClr>
                  </a:outerShdw>
                </a:effectLst>
              </a:rPr>
              <a:t>仮チェックインの流れについて</a:t>
            </a:r>
          </a:p>
        </p:txBody>
      </p:sp>
      <p:sp>
        <p:nvSpPr>
          <p:cNvPr id="5" name="コンテンツ プレースホルダー 4">
            <a:extLst>
              <a:ext uri="{FF2B5EF4-FFF2-40B4-BE49-F238E27FC236}">
                <a16:creationId xmlns:a16="http://schemas.microsoft.com/office/drawing/2014/main" id="{7269AF74-AE87-0220-E3BD-BF4E1307AFE9}"/>
              </a:ext>
            </a:extLst>
          </p:cNvPr>
          <p:cNvSpPr>
            <a:spLocks noGrp="1"/>
          </p:cNvSpPr>
          <p:nvPr>
            <p:ph idx="1"/>
          </p:nvPr>
        </p:nvSpPr>
        <p:spPr>
          <a:xfrm>
            <a:off x="838200" y="2145278"/>
            <a:ext cx="10515600" cy="3710153"/>
          </a:xfrm>
        </p:spPr>
        <p:txBody>
          <a:bodyPr>
            <a:normAutofit/>
          </a:bodyPr>
          <a:lstStyle/>
          <a:p>
            <a:pPr marL="0" indent="0">
              <a:buNone/>
            </a:pPr>
            <a:r>
              <a:rPr lang="ja-JP" altLang="en-US" sz="2000" dirty="0"/>
              <a:t>・</a:t>
            </a:r>
            <a:r>
              <a:rPr lang="en-US" altLang="ja-JP" sz="2000" dirty="0"/>
              <a:t>WEB</a:t>
            </a:r>
            <a:r>
              <a:rPr lang="ja-JP" altLang="en-US" sz="2000" dirty="0"/>
              <a:t>にて搬出予約を行って頂きます。（現行通り。）</a:t>
            </a:r>
            <a:endParaRPr lang="en-US" altLang="ja-JP" sz="2000" dirty="0"/>
          </a:p>
          <a:p>
            <a:pPr marL="0" indent="0">
              <a:buNone/>
            </a:pPr>
            <a:endParaRPr lang="en-US" altLang="ja-JP" sz="2000" dirty="0"/>
          </a:p>
          <a:p>
            <a:pPr marL="0" indent="0">
              <a:buNone/>
            </a:pPr>
            <a:r>
              <a:rPr lang="ja-JP" altLang="en-US" sz="2000" dirty="0" smtClean="0"/>
              <a:t>・仮チェックイン項目より搬出</a:t>
            </a:r>
            <a:r>
              <a:rPr lang="ja-JP" altLang="en-US" sz="2000" dirty="0"/>
              <a:t>予約済みの貨物の引取ドライバー様の登録を行います。</a:t>
            </a:r>
            <a:endParaRPr lang="en-US" altLang="ja-JP" sz="2000" dirty="0"/>
          </a:p>
          <a:p>
            <a:pPr marL="0" indent="0">
              <a:buNone/>
            </a:pPr>
            <a:r>
              <a:rPr lang="ja-JP" altLang="en-US" sz="2000" dirty="0"/>
              <a:t>　⇒既に弊社タッチパネルに登録済みの方は選択していただくことで登録が可能です。</a:t>
            </a:r>
            <a:endParaRPr lang="en-US" altLang="ja-JP" sz="2000" dirty="0"/>
          </a:p>
          <a:p>
            <a:pPr marL="0" indent="0">
              <a:buNone/>
            </a:pPr>
            <a:endParaRPr lang="en-US" altLang="ja-JP" sz="2000" dirty="0"/>
          </a:p>
          <a:p>
            <a:pPr marL="0" indent="0">
              <a:buNone/>
            </a:pPr>
            <a:r>
              <a:rPr lang="ja-JP" altLang="en-US" sz="2000" dirty="0" smtClean="0"/>
              <a:t>・仮チェクイン時の登録情報</a:t>
            </a:r>
            <a:r>
              <a:rPr lang="en-US" altLang="ja-JP" sz="2000" dirty="0" smtClean="0"/>
              <a:t>(QR</a:t>
            </a:r>
            <a:r>
              <a:rPr lang="ja-JP" altLang="en-US" sz="2000" dirty="0" smtClean="0"/>
              <a:t>コード</a:t>
            </a:r>
            <a:r>
              <a:rPr lang="en-US" altLang="ja-JP" sz="2000" dirty="0" smtClean="0"/>
              <a:t>)</a:t>
            </a:r>
            <a:r>
              <a:rPr lang="ja-JP" altLang="en-US" sz="2000" dirty="0" smtClean="0"/>
              <a:t>がメール</a:t>
            </a:r>
            <a:r>
              <a:rPr lang="ja-JP" altLang="en-US" sz="2000" dirty="0"/>
              <a:t>にて確認できます。</a:t>
            </a:r>
            <a:endParaRPr lang="en-US" altLang="ja-JP" sz="2000" dirty="0"/>
          </a:p>
          <a:p>
            <a:pPr marL="0" indent="0">
              <a:buNone/>
            </a:pPr>
            <a:endParaRPr lang="en-US" altLang="ja-JP" sz="2000" dirty="0"/>
          </a:p>
          <a:p>
            <a:pPr marL="0" indent="0">
              <a:buNone/>
            </a:pPr>
            <a:r>
              <a:rPr lang="ja-JP" altLang="en-US" sz="2000" dirty="0"/>
              <a:t>・弊社カウンターに来社し</a:t>
            </a:r>
            <a:r>
              <a:rPr lang="ja-JP" altLang="en-US" sz="2000" dirty="0" smtClean="0"/>
              <a:t>、</a:t>
            </a:r>
            <a:r>
              <a:rPr lang="en-US" altLang="ja-JP" sz="2000" dirty="0" smtClean="0"/>
              <a:t>QR</a:t>
            </a:r>
            <a:r>
              <a:rPr lang="ja-JP" altLang="en-US" sz="2000" dirty="0" smtClean="0"/>
              <a:t>コードを端末に読み込ませると受付完了となります</a:t>
            </a:r>
            <a:r>
              <a:rPr lang="ja-JP" altLang="en-US" sz="2000" dirty="0"/>
              <a:t>。</a:t>
            </a:r>
            <a:endParaRPr lang="en-US" altLang="ja-JP" sz="2000" dirty="0"/>
          </a:p>
        </p:txBody>
      </p:sp>
      <p:grpSp>
        <p:nvGrpSpPr>
          <p:cNvPr id="18" name="グループ化 17"/>
          <p:cNvGrpSpPr/>
          <p:nvPr/>
        </p:nvGrpSpPr>
        <p:grpSpPr>
          <a:xfrm>
            <a:off x="0" y="-13288"/>
            <a:ext cx="12126686" cy="1120871"/>
            <a:chOff x="0" y="-13288"/>
            <a:chExt cx="12126686" cy="1120871"/>
          </a:xfrm>
        </p:grpSpPr>
        <p:pic>
          <p:nvPicPr>
            <p:cNvPr id="19" name="図 18" descr="日本貨物航空が米アトラスエアと貨物機3機のリースアウトなど提携拡大"/>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4583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627F4-8937-0FC9-56ED-20FE77F40030}"/>
              </a:ext>
            </a:extLst>
          </p:cNvPr>
          <p:cNvSpPr>
            <a:spLocks noGrp="1"/>
          </p:cNvSpPr>
          <p:nvPr>
            <p:ph type="title"/>
          </p:nvPr>
        </p:nvSpPr>
        <p:spPr>
          <a:xfrm>
            <a:off x="838200" y="1076508"/>
            <a:ext cx="10515600" cy="1325563"/>
          </a:xfrm>
        </p:spPr>
        <p:txBody>
          <a:bodyPr>
            <a:normAutofit/>
          </a:bodyPr>
          <a:lstStyle/>
          <a:p>
            <a:r>
              <a:rPr kumimoji="1" lang="ja-JP" altLang="en-US" sz="3200" b="1" dirty="0">
                <a:effectLst>
                  <a:outerShdw blurRad="38100" dist="38100" dir="2700000" algn="tl">
                    <a:srgbClr val="000000">
                      <a:alpha val="43137"/>
                    </a:srgbClr>
                  </a:outerShdw>
                </a:effectLst>
              </a:rPr>
              <a:t>導入機能概要</a:t>
            </a:r>
          </a:p>
        </p:txBody>
      </p:sp>
      <p:sp>
        <p:nvSpPr>
          <p:cNvPr id="3" name="コンテンツ プレースホルダー 2">
            <a:extLst>
              <a:ext uri="{FF2B5EF4-FFF2-40B4-BE49-F238E27FC236}">
                <a16:creationId xmlns:a16="http://schemas.microsoft.com/office/drawing/2014/main" id="{1F1EBF70-DA99-4F97-B1B3-EFCF603FC1A2}"/>
              </a:ext>
            </a:extLst>
          </p:cNvPr>
          <p:cNvSpPr>
            <a:spLocks noGrp="1"/>
          </p:cNvSpPr>
          <p:nvPr>
            <p:ph idx="1"/>
          </p:nvPr>
        </p:nvSpPr>
        <p:spPr>
          <a:xfrm>
            <a:off x="838200" y="2594801"/>
            <a:ext cx="10515600" cy="2540313"/>
          </a:xfrm>
        </p:spPr>
        <p:txBody>
          <a:bodyPr>
            <a:normAutofit/>
          </a:bodyPr>
          <a:lstStyle/>
          <a:p>
            <a:r>
              <a:rPr kumimoji="1" lang="ja-JP" altLang="en-US" sz="2000" dirty="0"/>
              <a:t>仮チェックイン機能</a:t>
            </a:r>
            <a:endParaRPr kumimoji="1" lang="en-US" altLang="ja-JP" sz="2000" dirty="0"/>
          </a:p>
          <a:p>
            <a:pPr marL="0" indent="0">
              <a:buNone/>
            </a:pPr>
            <a:r>
              <a:rPr lang="ja-JP" altLang="en-US" sz="2000" dirty="0"/>
              <a:t>　⇒搬出予約を行った</a:t>
            </a:r>
            <a:r>
              <a:rPr lang="en-US" altLang="ja-JP" sz="2000" dirty="0"/>
              <a:t>ID</a:t>
            </a:r>
            <a:r>
              <a:rPr lang="ja-JP" altLang="en-US" sz="2000" dirty="0"/>
              <a:t>で仮チェックインが可能です。</a:t>
            </a:r>
            <a:endParaRPr lang="en-US" altLang="ja-JP" sz="2000" dirty="0"/>
          </a:p>
          <a:p>
            <a:pPr marL="0" indent="0">
              <a:buNone/>
            </a:pPr>
            <a:r>
              <a:rPr kumimoji="1" lang="ja-JP" altLang="en-US" sz="2000" dirty="0"/>
              <a:t>　　事前に引取予定のドライバー様をご登録いただくことで、来社時のチェックインが</a:t>
            </a:r>
            <a:endParaRPr kumimoji="1" lang="en-US" altLang="ja-JP" sz="2000" dirty="0"/>
          </a:p>
          <a:p>
            <a:pPr marL="0" indent="0">
              <a:buNone/>
            </a:pPr>
            <a:r>
              <a:rPr lang="ja-JP" altLang="en-US" sz="2000" dirty="0"/>
              <a:t>　　簡易的になります。</a:t>
            </a:r>
            <a:endParaRPr lang="en-US" altLang="ja-JP" sz="2000" dirty="0"/>
          </a:p>
          <a:p>
            <a:pPr marL="450850" indent="-450850">
              <a:buNone/>
            </a:pPr>
            <a:r>
              <a:rPr kumimoji="1" lang="ja-JP" altLang="en-US" sz="2000" dirty="0"/>
              <a:t>　　また、新規ドライバー様も登録していただくことで、弊社タッチパネルでのご登録が不要になります。</a:t>
            </a:r>
            <a:endParaRPr kumimoji="1" lang="en-US" altLang="ja-JP" sz="2000" dirty="0"/>
          </a:p>
          <a:p>
            <a:pPr marL="450850" indent="-450850">
              <a:buNone/>
            </a:pPr>
            <a:endParaRPr lang="en-US" altLang="ja-JP" sz="2000" dirty="0"/>
          </a:p>
          <a:p>
            <a:pPr marL="450850" indent="-450850">
              <a:buNone/>
            </a:pPr>
            <a:endParaRPr kumimoji="1" lang="ja-JP" altLang="en-US" sz="2000" dirty="0"/>
          </a:p>
        </p:txBody>
      </p:sp>
      <p:grpSp>
        <p:nvGrpSpPr>
          <p:cNvPr id="14" name="グループ化 13"/>
          <p:cNvGrpSpPr/>
          <p:nvPr/>
        </p:nvGrpSpPr>
        <p:grpSpPr>
          <a:xfrm>
            <a:off x="0" y="-13288"/>
            <a:ext cx="12126686" cy="1120871"/>
            <a:chOff x="0" y="-13288"/>
            <a:chExt cx="12126686" cy="1120871"/>
          </a:xfrm>
        </p:grpSpPr>
        <p:pic>
          <p:nvPicPr>
            <p:cNvPr id="15" name="図 14" descr="日本貨物航空が米アトラスエアと貨物機3機のリースアウトなど提携拡大"/>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0309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AAC713-BB5A-97AE-0587-1EBF3BE8E1CD}"/>
              </a:ext>
            </a:extLst>
          </p:cNvPr>
          <p:cNvSpPr>
            <a:spLocks noGrp="1"/>
          </p:cNvSpPr>
          <p:nvPr>
            <p:ph type="title"/>
          </p:nvPr>
        </p:nvSpPr>
        <p:spPr>
          <a:xfrm>
            <a:off x="838200" y="1015217"/>
            <a:ext cx="10515600" cy="1325563"/>
          </a:xfrm>
        </p:spPr>
        <p:txBody>
          <a:bodyPr>
            <a:normAutofit/>
          </a:bodyPr>
          <a:lstStyle/>
          <a:p>
            <a:r>
              <a:rPr lang="en-US" altLang="ja-JP" sz="3200" b="1" dirty="0">
                <a:effectLst>
                  <a:outerShdw blurRad="38100" dist="38100" dir="2700000" algn="tl">
                    <a:srgbClr val="000000">
                      <a:alpha val="43137"/>
                    </a:srgbClr>
                  </a:outerShdw>
                </a:effectLst>
              </a:rPr>
              <a:t>WEB</a:t>
            </a:r>
            <a:r>
              <a:rPr lang="ja-JP" altLang="en-US" sz="3200" b="1" dirty="0">
                <a:effectLst>
                  <a:outerShdw blurRad="38100" dist="38100" dir="2700000" algn="tl">
                    <a:srgbClr val="000000">
                      <a:alpha val="43137"/>
                    </a:srgbClr>
                  </a:outerShdw>
                </a:effectLst>
              </a:rPr>
              <a:t>仮チェックインにおける留意点</a:t>
            </a:r>
            <a:endParaRPr kumimoji="1" lang="ja-JP" altLang="en-US" sz="3200" b="1" dirty="0">
              <a:effectLst>
                <a:outerShdw blurRad="38100" dist="38100" dir="2700000" algn="tl">
                  <a:srgbClr val="000000">
                    <a:alpha val="43137"/>
                  </a:srgbClr>
                </a:outerShdw>
              </a:effectLst>
            </a:endParaRPr>
          </a:p>
        </p:txBody>
      </p:sp>
      <p:sp>
        <p:nvSpPr>
          <p:cNvPr id="3" name="コンテンツ プレースホルダー 2">
            <a:extLst>
              <a:ext uri="{FF2B5EF4-FFF2-40B4-BE49-F238E27FC236}">
                <a16:creationId xmlns:a16="http://schemas.microsoft.com/office/drawing/2014/main" id="{3D2A7FE5-7C39-793B-6AEC-C423E9ABE498}"/>
              </a:ext>
            </a:extLst>
          </p:cNvPr>
          <p:cNvSpPr>
            <a:spLocks noGrp="1"/>
          </p:cNvSpPr>
          <p:nvPr>
            <p:ph idx="1"/>
          </p:nvPr>
        </p:nvSpPr>
        <p:spPr>
          <a:xfrm>
            <a:off x="838200" y="2340780"/>
            <a:ext cx="10515600" cy="3673654"/>
          </a:xfrm>
        </p:spPr>
        <p:txBody>
          <a:bodyPr>
            <a:normAutofit/>
          </a:bodyPr>
          <a:lstStyle/>
          <a:p>
            <a:r>
              <a:rPr kumimoji="1" lang="en-US" altLang="ja-JP" sz="2400" dirty="0"/>
              <a:t>WEB</a:t>
            </a:r>
            <a:r>
              <a:rPr kumimoji="1" lang="ja-JP" altLang="en-US" sz="2400" dirty="0"/>
              <a:t>仮チェックイン</a:t>
            </a:r>
            <a:endParaRPr kumimoji="1" lang="en-US" altLang="ja-JP" sz="2400" dirty="0"/>
          </a:p>
          <a:p>
            <a:pPr marL="0" indent="0">
              <a:buNone/>
            </a:pPr>
            <a:endParaRPr lang="en-US" altLang="ja-JP" sz="2400" dirty="0"/>
          </a:p>
          <a:p>
            <a:pPr indent="0">
              <a:buNone/>
            </a:pPr>
            <a:r>
              <a:rPr kumimoji="1" lang="en-US" altLang="ja-JP" sz="2000" dirty="0"/>
              <a:t>【</a:t>
            </a:r>
            <a:r>
              <a:rPr kumimoji="1" lang="ja-JP" altLang="en-US" sz="2000" dirty="0"/>
              <a:t>仮チェックイン対象外</a:t>
            </a:r>
            <a:r>
              <a:rPr kumimoji="1" lang="en-US" altLang="ja-JP" sz="2000" dirty="0"/>
              <a:t>】</a:t>
            </a:r>
          </a:p>
          <a:p>
            <a:pPr marL="571500" indent="323850"/>
            <a:r>
              <a:rPr kumimoji="1" lang="ja-JP" altLang="en-US" sz="2000" dirty="0"/>
              <a:t>リスト搬出貨物</a:t>
            </a:r>
            <a:endParaRPr kumimoji="1" lang="en-US" altLang="ja-JP" sz="2000" dirty="0"/>
          </a:p>
          <a:p>
            <a:pPr marL="571500" indent="323850"/>
            <a:r>
              <a:rPr kumimoji="1" lang="ja-JP" altLang="en-US" sz="2000" dirty="0"/>
              <a:t>搬出予約依頼者と引取業者が異なる受付番号</a:t>
            </a:r>
            <a:r>
              <a:rPr lang="ja-JP" altLang="en-US" sz="2000" dirty="0"/>
              <a:t>のもの</a:t>
            </a:r>
            <a:endParaRPr lang="en-US" altLang="ja-JP" sz="2000" dirty="0"/>
          </a:p>
          <a:p>
            <a:pPr marL="571500" indent="0">
              <a:buNone/>
            </a:pPr>
            <a:endParaRPr kumimoji="1" lang="en-US" altLang="ja-JP" sz="2000" dirty="0"/>
          </a:p>
          <a:p>
            <a:pPr marL="571500" indent="-209550">
              <a:buNone/>
            </a:pPr>
            <a:r>
              <a:rPr lang="ja-JP" altLang="en-US" sz="2000" dirty="0"/>
              <a:t>原則、</a:t>
            </a:r>
            <a:r>
              <a:rPr lang="en-US" altLang="ja-JP" sz="2000" dirty="0"/>
              <a:t>WEB</a:t>
            </a:r>
            <a:r>
              <a:rPr lang="ja-JP" altLang="en-US" sz="2000" dirty="0"/>
              <a:t>仮チェックインを行った貨物の</a:t>
            </a:r>
            <a:r>
              <a:rPr lang="en-US" altLang="ja-JP" sz="2000" dirty="0"/>
              <a:t>OUT</a:t>
            </a:r>
            <a:r>
              <a:rPr lang="ja-JP" altLang="en-US" sz="2000" dirty="0"/>
              <a:t>キャンセルは致しかねます。</a:t>
            </a:r>
            <a:endParaRPr lang="en-US" altLang="ja-JP" sz="2000" dirty="0"/>
          </a:p>
          <a:p>
            <a:pPr marL="571500" indent="-209550">
              <a:buNone/>
            </a:pPr>
            <a:r>
              <a:rPr kumimoji="1" lang="en-US" altLang="ja-JP" sz="2000" dirty="0"/>
              <a:t>(</a:t>
            </a:r>
            <a:r>
              <a:rPr kumimoji="1" lang="ja-JP" altLang="en-US" sz="2000" dirty="0"/>
              <a:t>一時預かり対応</a:t>
            </a:r>
            <a:r>
              <a:rPr lang="ja-JP" altLang="en-US" sz="2000" dirty="0"/>
              <a:t>）</a:t>
            </a:r>
            <a:endParaRPr kumimoji="1" lang="en-US" altLang="ja-JP" sz="2000" dirty="0"/>
          </a:p>
        </p:txBody>
      </p:sp>
      <p:grpSp>
        <p:nvGrpSpPr>
          <p:cNvPr id="12" name="グループ化 11"/>
          <p:cNvGrpSpPr/>
          <p:nvPr/>
        </p:nvGrpSpPr>
        <p:grpSpPr>
          <a:xfrm>
            <a:off x="0" y="-13288"/>
            <a:ext cx="12126686" cy="1120871"/>
            <a:chOff x="0" y="-13288"/>
            <a:chExt cx="12126686" cy="1120871"/>
          </a:xfrm>
        </p:grpSpPr>
        <p:pic>
          <p:nvPicPr>
            <p:cNvPr id="13" name="図 12" descr="日本貨物航空が米アトラスエアと貨物機3機のリースアウトなど提携拡大"/>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840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srcRect l="19272" t="9747" r="19066" b="4431"/>
          <a:stretch/>
        </p:blipFill>
        <p:spPr>
          <a:xfrm>
            <a:off x="1092200" y="907853"/>
            <a:ext cx="10109200" cy="5950147"/>
          </a:xfrm>
          <a:prstGeom prst="rect">
            <a:avLst/>
          </a:prstGeom>
        </p:spPr>
      </p:pic>
      <p:sp>
        <p:nvSpPr>
          <p:cNvPr id="10" name="テキスト ボックス 9"/>
          <p:cNvSpPr txBox="1"/>
          <p:nvPr/>
        </p:nvSpPr>
        <p:spPr>
          <a:xfrm>
            <a:off x="161407" y="159080"/>
            <a:ext cx="9004300" cy="461665"/>
          </a:xfrm>
          <a:prstGeom prst="rect">
            <a:avLst/>
          </a:prstGeom>
          <a:noFill/>
        </p:spPr>
        <p:txBody>
          <a:bodyPr wrap="square" rtlCol="0">
            <a:spAutoFit/>
          </a:bodyPr>
          <a:lstStyle/>
          <a:p>
            <a:r>
              <a:rPr kumimoji="1" lang="ja-JP" altLang="en-US" sz="2400" dirty="0" smtClean="0">
                <a:effectLst>
                  <a:outerShdw blurRad="38100" dist="38100" dir="2700000" algn="tl">
                    <a:srgbClr val="000000">
                      <a:alpha val="43137"/>
                    </a:srgbClr>
                  </a:outerShdw>
                </a:effectLst>
              </a:rPr>
              <a:t>仮チェックイン登録方法</a:t>
            </a:r>
            <a:endParaRPr kumimoji="1" lang="ja-JP" altLang="en-US" sz="2400" dirty="0">
              <a:effectLst>
                <a:outerShdw blurRad="38100" dist="38100" dir="2700000" algn="tl">
                  <a:srgbClr val="000000">
                    <a:alpha val="43137"/>
                  </a:srgbClr>
                </a:outerShdw>
              </a:effectLst>
            </a:endParaRPr>
          </a:p>
        </p:txBody>
      </p:sp>
      <p:sp>
        <p:nvSpPr>
          <p:cNvPr id="2" name="角丸四角形 1"/>
          <p:cNvSpPr/>
          <p:nvPr/>
        </p:nvSpPr>
        <p:spPr>
          <a:xfrm>
            <a:off x="3682538" y="5079076"/>
            <a:ext cx="2477193" cy="4239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0" y="-13288"/>
            <a:ext cx="12126686" cy="1120871"/>
            <a:chOff x="0" y="-13288"/>
            <a:chExt cx="12126686" cy="1120871"/>
          </a:xfrm>
        </p:grpSpPr>
        <p:pic>
          <p:nvPicPr>
            <p:cNvPr id="16" name="図 15"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四角形吹き出し 8"/>
          <p:cNvSpPr/>
          <p:nvPr/>
        </p:nvSpPr>
        <p:spPr>
          <a:xfrm>
            <a:off x="528650" y="5850755"/>
            <a:ext cx="2785557" cy="914400"/>
          </a:xfrm>
          <a:prstGeom prst="wedgeRectCallout">
            <a:avLst>
              <a:gd name="adj1" fmla="val 58228"/>
              <a:gd name="adj2" fmla="val -78719"/>
            </a:avLst>
          </a:prstGeom>
          <a:solidFill>
            <a:srgbClr val="FFFFF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仮チェックイン</a:t>
            </a:r>
            <a:r>
              <a:rPr lang="ja-JP" altLang="en-US" sz="1200" dirty="0" smtClean="0">
                <a:solidFill>
                  <a:schemeClr val="tx1"/>
                </a:solidFill>
              </a:rPr>
              <a:t>を選択</a:t>
            </a:r>
            <a:endParaRPr kumimoji="1" lang="ja-JP" altLang="en-US" sz="1200" dirty="0">
              <a:solidFill>
                <a:schemeClr val="tx1"/>
              </a:solidFill>
            </a:endParaRPr>
          </a:p>
        </p:txBody>
      </p:sp>
    </p:spTree>
    <p:extLst>
      <p:ext uri="{BB962C8B-B14F-4D97-AF65-F5344CB8AC3E}">
        <p14:creationId xmlns:p14="http://schemas.microsoft.com/office/powerpoint/2010/main" val="87648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rotWithShape="1">
          <a:blip r:embed="rId2"/>
          <a:srcRect l="17206" t="11478" r="17151" b="-368"/>
          <a:stretch/>
        </p:blipFill>
        <p:spPr>
          <a:xfrm>
            <a:off x="476876" y="980661"/>
            <a:ext cx="11238046" cy="5777948"/>
          </a:xfrm>
          <a:prstGeom prst="rect">
            <a:avLst/>
          </a:prstGeom>
          <a:ln>
            <a:noFill/>
          </a:ln>
          <a:effectLst/>
        </p:spPr>
      </p:pic>
      <p:grpSp>
        <p:nvGrpSpPr>
          <p:cNvPr id="23" name="グループ化 22"/>
          <p:cNvGrpSpPr/>
          <p:nvPr/>
        </p:nvGrpSpPr>
        <p:grpSpPr>
          <a:xfrm>
            <a:off x="2564719" y="4343450"/>
            <a:ext cx="2178570" cy="1339965"/>
            <a:chOff x="2667750" y="4221132"/>
            <a:chExt cx="2178570" cy="1339965"/>
          </a:xfrm>
        </p:grpSpPr>
        <p:grpSp>
          <p:nvGrpSpPr>
            <p:cNvPr id="2" name="グループ化 1"/>
            <p:cNvGrpSpPr/>
            <p:nvPr/>
          </p:nvGrpSpPr>
          <p:grpSpPr>
            <a:xfrm>
              <a:off x="2667750" y="4240183"/>
              <a:ext cx="804891" cy="1282814"/>
              <a:chOff x="2667750" y="4240183"/>
              <a:chExt cx="804891" cy="1282814"/>
            </a:xfrm>
          </p:grpSpPr>
          <p:sp>
            <p:nvSpPr>
              <p:cNvPr id="3" name="正方形/長方形 2"/>
              <p:cNvSpPr/>
              <p:nvPr/>
            </p:nvSpPr>
            <p:spPr>
              <a:xfrm>
                <a:off x="2667750" y="4240183"/>
                <a:ext cx="777874" cy="20002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A01234</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a:off x="2667750" y="4799907"/>
                <a:ext cx="777874" cy="20002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A09101</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7" name="正方形/長方形 6"/>
              <p:cNvSpPr/>
              <p:nvPr/>
            </p:nvSpPr>
            <p:spPr>
              <a:xfrm>
                <a:off x="2667750" y="5322972"/>
                <a:ext cx="777874" cy="20002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A67890</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0" name="正方形/長方形 9"/>
              <p:cNvSpPr/>
              <p:nvPr/>
            </p:nvSpPr>
            <p:spPr>
              <a:xfrm>
                <a:off x="2667750" y="4520045"/>
                <a:ext cx="777874"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A05678</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1" name="正方形/長方形 10"/>
              <p:cNvSpPr/>
              <p:nvPr/>
            </p:nvSpPr>
            <p:spPr>
              <a:xfrm>
                <a:off x="2694767" y="5061440"/>
                <a:ext cx="777874" cy="200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ln w="0"/>
                    <a:solidFill>
                      <a:schemeClr val="tx1"/>
                    </a:solidFill>
                    <a:effectLst>
                      <a:outerShdw blurRad="38100" dist="19050" dir="2700000" algn="tl" rotWithShape="0">
                        <a:schemeClr val="dk1">
                          <a:alpha val="40000"/>
                        </a:schemeClr>
                      </a:outerShdw>
                    </a:effectLst>
                  </a:rPr>
                  <a:t>A12345</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grpSp>
        <p:grpSp>
          <p:nvGrpSpPr>
            <p:cNvPr id="14" name="グループ化 13"/>
            <p:cNvGrpSpPr/>
            <p:nvPr/>
          </p:nvGrpSpPr>
          <p:grpSpPr>
            <a:xfrm>
              <a:off x="3892782" y="4221132"/>
              <a:ext cx="953538" cy="1339965"/>
              <a:chOff x="3892782" y="4221132"/>
              <a:chExt cx="953538" cy="1339965"/>
            </a:xfrm>
          </p:grpSpPr>
          <p:sp>
            <p:nvSpPr>
              <p:cNvPr id="5" name="正方形/長方形 4"/>
              <p:cNvSpPr/>
              <p:nvPr/>
            </p:nvSpPr>
            <p:spPr>
              <a:xfrm>
                <a:off x="3892782" y="4221132"/>
                <a:ext cx="953538" cy="23812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ln w="0"/>
                    <a:solidFill>
                      <a:schemeClr val="tx1"/>
                    </a:solidFill>
                    <a:effectLst>
                      <a:outerShdw blurRad="38100" dist="19050" dir="2700000" algn="tl" rotWithShape="0">
                        <a:schemeClr val="dk1">
                          <a:alpha val="40000"/>
                        </a:schemeClr>
                      </a:outerShdw>
                    </a:effectLst>
                  </a:rPr>
                  <a:t>933-12345678</a:t>
                </a:r>
                <a:endParaRPr kumimoji="1" lang="ja-JP" altLang="en-US" sz="900" dirty="0">
                  <a:ln w="0"/>
                  <a:solidFill>
                    <a:schemeClr val="tx1"/>
                  </a:solidFill>
                  <a:effectLst>
                    <a:outerShdw blurRad="38100" dist="19050" dir="2700000" algn="tl" rotWithShape="0">
                      <a:schemeClr val="dk1">
                        <a:alpha val="40000"/>
                      </a:schemeClr>
                    </a:outerShdw>
                  </a:effectLst>
                </a:endParaRPr>
              </a:p>
            </p:txBody>
          </p:sp>
          <p:sp>
            <p:nvSpPr>
              <p:cNvPr id="8" name="正方形/長方形 7"/>
              <p:cNvSpPr/>
              <p:nvPr/>
            </p:nvSpPr>
            <p:spPr>
              <a:xfrm>
                <a:off x="3892782" y="4780856"/>
                <a:ext cx="953538" cy="23812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ln w="0"/>
                    <a:solidFill>
                      <a:schemeClr val="tx1"/>
                    </a:solidFill>
                    <a:effectLst>
                      <a:outerShdw blurRad="38100" dist="19050" dir="2700000" algn="tl" rotWithShape="0">
                        <a:schemeClr val="dk1">
                          <a:alpha val="40000"/>
                        </a:schemeClr>
                      </a:outerShdw>
                    </a:effectLst>
                  </a:rPr>
                  <a:t>933-22222222</a:t>
                </a:r>
                <a:endParaRPr kumimoji="1" lang="ja-JP" altLang="en-US" sz="900" dirty="0">
                  <a:ln w="0"/>
                  <a:solidFill>
                    <a:schemeClr val="tx1"/>
                  </a:solidFill>
                  <a:effectLst>
                    <a:outerShdw blurRad="38100" dist="19050" dir="2700000" algn="tl" rotWithShape="0">
                      <a:schemeClr val="dk1">
                        <a:alpha val="40000"/>
                      </a:schemeClr>
                    </a:outerShdw>
                  </a:effectLst>
                </a:endParaRPr>
              </a:p>
            </p:txBody>
          </p:sp>
          <p:sp>
            <p:nvSpPr>
              <p:cNvPr id="9" name="正方形/長方形 8"/>
              <p:cNvSpPr/>
              <p:nvPr/>
            </p:nvSpPr>
            <p:spPr>
              <a:xfrm>
                <a:off x="3892782" y="5322972"/>
                <a:ext cx="953538" cy="23812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ln w="0"/>
                    <a:solidFill>
                      <a:schemeClr val="tx1"/>
                    </a:solidFill>
                    <a:effectLst>
                      <a:outerShdw blurRad="38100" dist="19050" dir="2700000" algn="tl" rotWithShape="0">
                        <a:schemeClr val="dk1">
                          <a:alpha val="40000"/>
                        </a:schemeClr>
                      </a:outerShdw>
                    </a:effectLst>
                  </a:rPr>
                  <a:t>933-44444444</a:t>
                </a:r>
                <a:endParaRPr kumimoji="1" lang="ja-JP" altLang="en-US" sz="900" dirty="0">
                  <a:ln w="0"/>
                  <a:solidFill>
                    <a:schemeClr val="tx1"/>
                  </a:solidFill>
                  <a:effectLst>
                    <a:outerShdw blurRad="38100" dist="19050" dir="2700000" algn="tl" rotWithShape="0">
                      <a:schemeClr val="dk1">
                        <a:alpha val="40000"/>
                      </a:schemeClr>
                    </a:outerShdw>
                  </a:effectLst>
                </a:endParaRPr>
              </a:p>
            </p:txBody>
          </p:sp>
          <p:sp>
            <p:nvSpPr>
              <p:cNvPr id="12" name="正方形/長方形 11"/>
              <p:cNvSpPr/>
              <p:nvPr/>
            </p:nvSpPr>
            <p:spPr>
              <a:xfrm>
                <a:off x="3892782" y="4506996"/>
                <a:ext cx="953538" cy="238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ln w="0"/>
                    <a:solidFill>
                      <a:schemeClr val="tx1"/>
                    </a:solidFill>
                    <a:effectLst>
                      <a:outerShdw blurRad="38100" dist="19050" dir="2700000" algn="tl" rotWithShape="0">
                        <a:schemeClr val="dk1">
                          <a:alpha val="40000"/>
                        </a:schemeClr>
                      </a:outerShdw>
                    </a:effectLst>
                  </a:rPr>
                  <a:t>933-11111111</a:t>
                </a:r>
                <a:endParaRPr kumimoji="1" lang="ja-JP" altLang="en-US" sz="900" dirty="0">
                  <a:ln w="0"/>
                  <a:solidFill>
                    <a:schemeClr val="tx1"/>
                  </a:solidFill>
                  <a:effectLst>
                    <a:outerShdw blurRad="38100" dist="19050" dir="2700000" algn="tl" rotWithShape="0">
                      <a:schemeClr val="dk1">
                        <a:alpha val="40000"/>
                      </a:schemeClr>
                    </a:outerShdw>
                  </a:effectLst>
                </a:endParaRPr>
              </a:p>
            </p:txBody>
          </p:sp>
          <p:sp>
            <p:nvSpPr>
              <p:cNvPr id="13" name="正方形/長方形 12"/>
              <p:cNvSpPr/>
              <p:nvPr/>
            </p:nvSpPr>
            <p:spPr>
              <a:xfrm>
                <a:off x="3892782" y="5061440"/>
                <a:ext cx="953538" cy="238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ln w="0"/>
                    <a:solidFill>
                      <a:schemeClr val="tx1"/>
                    </a:solidFill>
                    <a:effectLst>
                      <a:outerShdw blurRad="38100" dist="19050" dir="2700000" algn="tl" rotWithShape="0">
                        <a:schemeClr val="dk1">
                          <a:alpha val="40000"/>
                        </a:schemeClr>
                      </a:outerShdw>
                    </a:effectLst>
                  </a:rPr>
                  <a:t>933-33333333</a:t>
                </a:r>
                <a:endParaRPr kumimoji="1" lang="ja-JP" altLang="en-US" sz="900" dirty="0">
                  <a:ln w="0"/>
                  <a:solidFill>
                    <a:schemeClr val="tx1"/>
                  </a:solidFill>
                  <a:effectLst>
                    <a:outerShdw blurRad="38100" dist="19050" dir="2700000" algn="tl" rotWithShape="0">
                      <a:schemeClr val="dk1">
                        <a:alpha val="40000"/>
                      </a:schemeClr>
                    </a:outerShdw>
                  </a:effectLst>
                </a:endParaRPr>
              </a:p>
            </p:txBody>
          </p:sp>
        </p:grpSp>
      </p:grpSp>
      <p:sp>
        <p:nvSpPr>
          <p:cNvPr id="17" name="角丸四角形 16"/>
          <p:cNvSpPr/>
          <p:nvPr/>
        </p:nvSpPr>
        <p:spPr>
          <a:xfrm>
            <a:off x="5510442" y="3688072"/>
            <a:ext cx="1163782" cy="262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1483880" y="4292965"/>
            <a:ext cx="7531332" cy="355916"/>
            <a:chOff x="1612668" y="4164129"/>
            <a:chExt cx="7531332" cy="355916"/>
          </a:xfrm>
        </p:grpSpPr>
        <p:sp>
          <p:nvSpPr>
            <p:cNvPr id="16" name="角丸四角形 15"/>
            <p:cNvSpPr/>
            <p:nvPr/>
          </p:nvSpPr>
          <p:spPr>
            <a:xfrm>
              <a:off x="1612668" y="4164129"/>
              <a:ext cx="7531332" cy="3559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620981" y="4198221"/>
              <a:ext cx="390699" cy="3003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四角形吹き出し 18"/>
          <p:cNvSpPr/>
          <p:nvPr/>
        </p:nvSpPr>
        <p:spPr>
          <a:xfrm>
            <a:off x="6993845" y="2905147"/>
            <a:ext cx="2785557" cy="914400"/>
          </a:xfrm>
          <a:prstGeom prst="wedgeRectCallout">
            <a:avLst>
              <a:gd name="adj1" fmla="val -20833"/>
              <a:gd name="adj2" fmla="val 93112"/>
            </a:avLst>
          </a:prstGeom>
          <a:solidFill>
            <a:srgbClr val="FFFFF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仮チェックインしたい貨物を選択して新規登録を押してください。</a:t>
            </a:r>
            <a:endParaRPr kumimoji="1" lang="ja-JP" altLang="en-US" sz="1200" dirty="0">
              <a:solidFill>
                <a:schemeClr val="tx1"/>
              </a:solidFill>
            </a:endParaRPr>
          </a:p>
        </p:txBody>
      </p:sp>
      <p:grpSp>
        <p:nvGrpSpPr>
          <p:cNvPr id="29" name="グループ化 28"/>
          <p:cNvGrpSpPr/>
          <p:nvPr/>
        </p:nvGrpSpPr>
        <p:grpSpPr>
          <a:xfrm>
            <a:off x="0" y="-13288"/>
            <a:ext cx="12126686" cy="1120871"/>
            <a:chOff x="0" y="-13288"/>
            <a:chExt cx="12126686" cy="1120871"/>
          </a:xfrm>
        </p:grpSpPr>
        <p:pic>
          <p:nvPicPr>
            <p:cNvPr id="30" name="図 29"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161407" y="159080"/>
            <a:ext cx="9004300" cy="461665"/>
          </a:xfrm>
          <a:prstGeom prst="rect">
            <a:avLst/>
          </a:prstGeom>
          <a:noFill/>
        </p:spPr>
        <p:txBody>
          <a:bodyPr wrap="square" rtlCol="0">
            <a:spAutoFit/>
          </a:bodyPr>
          <a:lstStyle/>
          <a:p>
            <a:r>
              <a:rPr kumimoji="1" lang="ja-JP" altLang="en-US" sz="2400" dirty="0" smtClean="0">
                <a:effectLst>
                  <a:outerShdw blurRad="38100" dist="38100" dir="2700000" algn="tl">
                    <a:srgbClr val="000000">
                      <a:alpha val="43137"/>
                    </a:srgbClr>
                  </a:outerShdw>
                </a:effectLst>
              </a:rPr>
              <a:t>仮チェックイン登録方法</a:t>
            </a:r>
            <a:endParaRPr kumimoji="1"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656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31066" y="1157698"/>
            <a:ext cx="10874062" cy="5700302"/>
            <a:chOff x="721217" y="978794"/>
            <a:chExt cx="10874062" cy="5700302"/>
          </a:xfrm>
        </p:grpSpPr>
        <p:pic>
          <p:nvPicPr>
            <p:cNvPr id="4" name="図 3"/>
            <p:cNvPicPr>
              <a:picLocks noChangeAspect="1"/>
            </p:cNvPicPr>
            <p:nvPr/>
          </p:nvPicPr>
          <p:blipFill rotWithShape="1">
            <a:blip r:embed="rId2"/>
            <a:srcRect l="18963" t="11823" r="18584" b="13726"/>
            <a:stretch/>
          </p:blipFill>
          <p:spPr>
            <a:xfrm>
              <a:off x="721217" y="978794"/>
              <a:ext cx="10874062" cy="5700302"/>
            </a:xfrm>
            <a:prstGeom prst="rect">
              <a:avLst/>
            </a:prstGeom>
          </p:spPr>
        </p:pic>
        <p:sp>
          <p:nvSpPr>
            <p:cNvPr id="5" name="角丸四角形 4"/>
            <p:cNvSpPr/>
            <p:nvPr/>
          </p:nvSpPr>
          <p:spPr>
            <a:xfrm>
              <a:off x="2711355" y="3883817"/>
              <a:ext cx="1163782" cy="262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四角形吹き出し 5"/>
          <p:cNvSpPr/>
          <p:nvPr/>
        </p:nvSpPr>
        <p:spPr>
          <a:xfrm>
            <a:off x="4841311" y="3093449"/>
            <a:ext cx="3327048" cy="914400"/>
          </a:xfrm>
          <a:prstGeom prst="wedgeRectCallout">
            <a:avLst>
              <a:gd name="adj1" fmla="val -71413"/>
              <a:gd name="adj2" fmla="val 44132"/>
            </a:avLst>
          </a:prstGeom>
          <a:solidFill>
            <a:srgbClr val="FFFFF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既に登録済みのドライバー情報を選択もしくは新規で登録することができます。</a:t>
            </a:r>
            <a:endParaRPr kumimoji="1" lang="en-US" altLang="ja-JP" sz="1200" dirty="0" smtClean="0">
              <a:solidFill>
                <a:schemeClr val="tx1"/>
              </a:solidFill>
            </a:endParaRPr>
          </a:p>
        </p:txBody>
      </p:sp>
      <p:grpSp>
        <p:nvGrpSpPr>
          <p:cNvPr id="11" name="グループ化 10"/>
          <p:cNvGrpSpPr/>
          <p:nvPr/>
        </p:nvGrpSpPr>
        <p:grpSpPr>
          <a:xfrm>
            <a:off x="0" y="-13288"/>
            <a:ext cx="12126686" cy="1120871"/>
            <a:chOff x="0" y="-13288"/>
            <a:chExt cx="12126686" cy="1120871"/>
          </a:xfrm>
        </p:grpSpPr>
        <p:pic>
          <p:nvPicPr>
            <p:cNvPr id="12" name="図 11"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161407" y="171959"/>
            <a:ext cx="9004300" cy="461665"/>
          </a:xfrm>
          <a:prstGeom prst="rect">
            <a:avLst/>
          </a:prstGeom>
          <a:noFill/>
        </p:spPr>
        <p:txBody>
          <a:bodyPr wrap="square" rtlCol="0">
            <a:spAutoFit/>
          </a:bodyPr>
          <a:lstStyle/>
          <a:p>
            <a:r>
              <a:rPr kumimoji="1" lang="ja-JP" altLang="en-US" sz="2400" dirty="0" smtClean="0">
                <a:effectLst>
                  <a:outerShdw blurRad="38100" dist="38100" dir="2700000" algn="tl">
                    <a:srgbClr val="000000">
                      <a:alpha val="43137"/>
                    </a:srgbClr>
                  </a:outerShdw>
                </a:effectLst>
              </a:rPr>
              <a:t>仮チェックイン登録方法</a:t>
            </a:r>
            <a:endParaRPr kumimoji="1"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730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グループ化 108"/>
          <p:cNvGrpSpPr/>
          <p:nvPr/>
        </p:nvGrpSpPr>
        <p:grpSpPr>
          <a:xfrm>
            <a:off x="600298" y="1086305"/>
            <a:ext cx="11096401" cy="5584414"/>
            <a:chOff x="244699" y="272339"/>
            <a:chExt cx="11037194" cy="6347401"/>
          </a:xfrm>
        </p:grpSpPr>
        <p:grpSp>
          <p:nvGrpSpPr>
            <p:cNvPr id="81" name="グループ化 80"/>
            <p:cNvGrpSpPr/>
            <p:nvPr/>
          </p:nvGrpSpPr>
          <p:grpSpPr>
            <a:xfrm>
              <a:off x="244699" y="272339"/>
              <a:ext cx="11037194" cy="6347401"/>
              <a:chOff x="244699" y="272339"/>
              <a:chExt cx="11037194" cy="6347401"/>
            </a:xfrm>
          </p:grpSpPr>
          <p:pic>
            <p:nvPicPr>
              <p:cNvPr id="4" name="図 3"/>
              <p:cNvPicPr>
                <a:picLocks noChangeAspect="1"/>
              </p:cNvPicPr>
              <p:nvPr/>
            </p:nvPicPr>
            <p:blipFill rotWithShape="1">
              <a:blip r:embed="rId2"/>
              <a:srcRect l="20134" t="11626" r="22099" b="1911"/>
              <a:stretch/>
            </p:blipFill>
            <p:spPr>
              <a:xfrm>
                <a:off x="244699" y="272339"/>
                <a:ext cx="11037194" cy="6347401"/>
              </a:xfrm>
              <a:prstGeom prst="rect">
                <a:avLst/>
              </a:prstGeom>
            </p:spPr>
          </p:pic>
          <p:sp>
            <p:nvSpPr>
              <p:cNvPr id="5" name="正方形/長方形 4"/>
              <p:cNvSpPr/>
              <p:nvPr/>
            </p:nvSpPr>
            <p:spPr>
              <a:xfrm>
                <a:off x="1666875" y="2952750"/>
                <a:ext cx="1739680" cy="2190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サブロウ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a:off x="1666875" y="3533776"/>
                <a:ext cx="1190625" cy="20955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ジロウ</a:t>
                </a:r>
                <a:endParaRPr kumimoji="1" lang="ja-JP" altLang="en-US" sz="1050" dirty="0"/>
              </a:p>
            </p:txBody>
          </p:sp>
          <p:sp>
            <p:nvSpPr>
              <p:cNvPr id="8" name="正方形/長方形 7"/>
              <p:cNvSpPr/>
              <p:nvPr/>
            </p:nvSpPr>
            <p:spPr>
              <a:xfrm>
                <a:off x="1666875" y="4105277"/>
                <a:ext cx="1190625" cy="20955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タロウ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9" name="正方形/長方形 8"/>
              <p:cNvSpPr/>
              <p:nvPr/>
            </p:nvSpPr>
            <p:spPr>
              <a:xfrm>
                <a:off x="1662112" y="4676778"/>
                <a:ext cx="1347788" cy="20955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ロクロウ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0" name="正方形/長方形 9"/>
              <p:cNvSpPr/>
              <p:nvPr/>
            </p:nvSpPr>
            <p:spPr>
              <a:xfrm>
                <a:off x="1662111" y="5257732"/>
                <a:ext cx="1452564" cy="209617"/>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キュウロウ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1" name="正方形/長方形 10"/>
              <p:cNvSpPr/>
              <p:nvPr/>
            </p:nvSpPr>
            <p:spPr>
              <a:xfrm>
                <a:off x="1662111" y="5819780"/>
                <a:ext cx="1452564" cy="209617"/>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ln w="0"/>
                    <a:solidFill>
                      <a:schemeClr val="tx1"/>
                    </a:solidFill>
                    <a:effectLst>
                      <a:outerShdw blurRad="38100" dist="19050" dir="2700000" algn="tl" rotWithShape="0">
                        <a:schemeClr val="dk1">
                          <a:alpha val="40000"/>
                        </a:schemeClr>
                      </a:outerShdw>
                    </a:effectLst>
                  </a:rPr>
                  <a:t>ニホン　イチロウ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2" name="正方形/長方形 11"/>
              <p:cNvSpPr/>
              <p:nvPr/>
            </p:nvSpPr>
            <p:spPr>
              <a:xfrm>
                <a:off x="1674018" y="3238503"/>
                <a:ext cx="1541622" cy="219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ゴロウ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3" name="正方形/長方形 12"/>
              <p:cNvSpPr/>
              <p:nvPr/>
            </p:nvSpPr>
            <p:spPr>
              <a:xfrm>
                <a:off x="1674017" y="3790844"/>
                <a:ext cx="1335883" cy="2000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smtClean="0">
                    <a:ln w="0"/>
                    <a:solidFill>
                      <a:schemeClr val="tx1"/>
                    </a:solidFill>
                    <a:effectLst>
                      <a:outerShdw blurRad="38100" dist="19050" dir="2700000" algn="tl" rotWithShape="0">
                        <a:schemeClr val="dk1">
                          <a:alpha val="40000"/>
                        </a:schemeClr>
                      </a:outerShdw>
                    </a:effectLst>
                  </a:rPr>
                  <a:t>ニホン　ハチロウ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4" name="正方形/長方形 13"/>
              <p:cNvSpPr/>
              <p:nvPr/>
            </p:nvSpPr>
            <p:spPr>
              <a:xfrm>
                <a:off x="1674017" y="4400413"/>
                <a:ext cx="1274923" cy="2001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シロウ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5" name="正方形/長方形 14"/>
              <p:cNvSpPr/>
              <p:nvPr/>
            </p:nvSpPr>
            <p:spPr>
              <a:xfrm>
                <a:off x="1674017" y="4962531"/>
                <a:ext cx="1335883" cy="1809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ナナロウ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6" name="正方形/長方形 15"/>
              <p:cNvSpPr/>
              <p:nvPr/>
            </p:nvSpPr>
            <p:spPr>
              <a:xfrm>
                <a:off x="1662111" y="5524399"/>
                <a:ext cx="1553529" cy="209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ジュウベエ</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7" name="正方形/長方形 16"/>
              <p:cNvSpPr/>
              <p:nvPr/>
            </p:nvSpPr>
            <p:spPr>
              <a:xfrm>
                <a:off x="1674017" y="6086380"/>
                <a:ext cx="1274923" cy="18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コタロウ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8" name="正方形/長方形 17"/>
              <p:cNvSpPr/>
              <p:nvPr/>
            </p:nvSpPr>
            <p:spPr>
              <a:xfrm>
                <a:off x="4893468" y="3238502"/>
                <a:ext cx="952500" cy="219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893468" y="3771846"/>
                <a:ext cx="952500" cy="219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893468" y="4362315"/>
                <a:ext cx="952500" cy="219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13189" y="4943484"/>
                <a:ext cx="952500" cy="219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893468" y="5495756"/>
                <a:ext cx="952500" cy="219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913189" y="6134183"/>
                <a:ext cx="952500" cy="219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893468" y="2962366"/>
                <a:ext cx="952500" cy="2190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893468" y="3524251"/>
                <a:ext cx="952500" cy="2190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893468" y="4081292"/>
                <a:ext cx="952500" cy="2190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893468" y="4671756"/>
                <a:ext cx="952500" cy="2190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893468" y="5233748"/>
                <a:ext cx="952500" cy="2190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23385" y="5815050"/>
                <a:ext cx="952500" cy="2190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275014" y="2981505"/>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275013" y="3538628"/>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275013" y="4096059"/>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270150" y="4705308"/>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289200" y="5247952"/>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270149" y="5848211"/>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270149" y="3248024"/>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270149" y="3847390"/>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270149" y="4362315"/>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4270148" y="4993368"/>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270148" y="5577694"/>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4270148" y="6156359"/>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696175" y="3248024"/>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687973" y="3843293"/>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680259" y="4395793"/>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668351" y="4962533"/>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696175" y="5524511"/>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680258" y="6148560"/>
                <a:ext cx="516061" cy="190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668350" y="2981505"/>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696175" y="3531269"/>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680257" y="4071020"/>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668350" y="4686133"/>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696175" y="5257047"/>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668350" y="5879302"/>
                <a:ext cx="516061" cy="19032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グループ化 105"/>
            <p:cNvGrpSpPr/>
            <p:nvPr/>
          </p:nvGrpSpPr>
          <p:grpSpPr>
            <a:xfrm>
              <a:off x="4228937" y="2938165"/>
              <a:ext cx="614097" cy="3425214"/>
              <a:chOff x="4228937" y="2938165"/>
              <a:chExt cx="614097" cy="3425214"/>
            </a:xfrm>
          </p:grpSpPr>
          <p:sp>
            <p:nvSpPr>
              <p:cNvPr id="55" name="正方形/長方形 54"/>
              <p:cNvSpPr/>
              <p:nvPr/>
            </p:nvSpPr>
            <p:spPr>
              <a:xfrm>
                <a:off x="4228937" y="2938165"/>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56" name="正方形/長方形 55"/>
              <p:cNvSpPr/>
              <p:nvPr/>
            </p:nvSpPr>
            <p:spPr>
              <a:xfrm>
                <a:off x="4249542" y="3201443"/>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57" name="正方形/長方形 56"/>
              <p:cNvSpPr/>
              <p:nvPr/>
            </p:nvSpPr>
            <p:spPr>
              <a:xfrm>
                <a:off x="4267037" y="4938415"/>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58" name="正方形/長方形 57"/>
              <p:cNvSpPr/>
              <p:nvPr/>
            </p:nvSpPr>
            <p:spPr>
              <a:xfrm>
                <a:off x="4257794" y="5231610"/>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59" name="正方形/長方形 58"/>
              <p:cNvSpPr/>
              <p:nvPr/>
            </p:nvSpPr>
            <p:spPr>
              <a:xfrm>
                <a:off x="4259067" y="5509563"/>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60" name="正方形/長方形 59"/>
              <p:cNvSpPr/>
              <p:nvPr/>
            </p:nvSpPr>
            <p:spPr>
              <a:xfrm>
                <a:off x="4270148" y="5812746"/>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61" name="正方形/長方形 60"/>
              <p:cNvSpPr/>
              <p:nvPr/>
            </p:nvSpPr>
            <p:spPr>
              <a:xfrm>
                <a:off x="4285762" y="6086380"/>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62" name="正方形/長方形 61"/>
              <p:cNvSpPr/>
              <p:nvPr/>
            </p:nvSpPr>
            <p:spPr>
              <a:xfrm>
                <a:off x="4267037" y="4670696"/>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63" name="正方形/長方形 62"/>
              <p:cNvSpPr/>
              <p:nvPr/>
            </p:nvSpPr>
            <p:spPr>
              <a:xfrm>
                <a:off x="4262455" y="4385916"/>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64" name="正方形/長方形 63"/>
              <p:cNvSpPr/>
              <p:nvPr/>
            </p:nvSpPr>
            <p:spPr>
              <a:xfrm>
                <a:off x="4271980" y="4090641"/>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65" name="正方形/長方形 64"/>
              <p:cNvSpPr/>
              <p:nvPr/>
            </p:nvSpPr>
            <p:spPr>
              <a:xfrm>
                <a:off x="4262455" y="3795366"/>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sp>
            <p:nvSpPr>
              <p:cNvPr id="66" name="正方形/長方形 65"/>
              <p:cNvSpPr/>
              <p:nvPr/>
            </p:nvSpPr>
            <p:spPr>
              <a:xfrm>
                <a:off x="4262455" y="3490566"/>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1000</a:t>
                </a:r>
                <a:endParaRPr lang="ja-JP" altLang="en-US" sz="1200" b="0" cap="none" spc="0" dirty="0">
                  <a:ln w="0"/>
                  <a:solidFill>
                    <a:schemeClr val="tx1"/>
                  </a:solidFill>
                  <a:effectLst>
                    <a:outerShdw blurRad="38100" dist="19050" dir="2700000" algn="tl" rotWithShape="0">
                      <a:schemeClr val="dk1">
                        <a:alpha val="40000"/>
                      </a:schemeClr>
                    </a:outerShdw>
                  </a:effectLst>
                </a:endParaRPr>
              </a:p>
            </p:txBody>
          </p:sp>
        </p:grpSp>
        <p:grpSp>
          <p:nvGrpSpPr>
            <p:cNvPr id="107" name="グループ化 106"/>
            <p:cNvGrpSpPr/>
            <p:nvPr/>
          </p:nvGrpSpPr>
          <p:grpSpPr>
            <a:xfrm>
              <a:off x="4876864" y="2962366"/>
              <a:ext cx="1744444" cy="3318510"/>
              <a:chOff x="4876864" y="2962366"/>
              <a:chExt cx="1744444" cy="3318510"/>
            </a:xfrm>
          </p:grpSpPr>
          <p:sp>
            <p:nvSpPr>
              <p:cNvPr id="82" name="正方形/長方形 81"/>
              <p:cNvSpPr/>
              <p:nvPr/>
            </p:nvSpPr>
            <p:spPr>
              <a:xfrm>
                <a:off x="4881628" y="2962366"/>
                <a:ext cx="1739680" cy="2190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ln w="0"/>
                    <a:solidFill>
                      <a:schemeClr val="tx1"/>
                    </a:solidFill>
                    <a:effectLst>
                      <a:outerShdw blurRad="38100" dist="19050" dir="2700000" algn="tl" rotWithShape="0">
                        <a:schemeClr val="dk1">
                          <a:alpha val="40000"/>
                        </a:schemeClr>
                      </a:outerShdw>
                    </a:effectLst>
                  </a:rPr>
                  <a:t>10t</a:t>
                </a:r>
                <a:r>
                  <a:rPr kumimoji="1" lang="ja-JP" altLang="en-US" sz="1050" dirty="0" smtClean="0">
                    <a:ln w="0"/>
                    <a:solidFill>
                      <a:schemeClr val="tx1"/>
                    </a:solidFill>
                    <a:effectLst>
                      <a:outerShdw blurRad="38100" dist="19050" dir="2700000" algn="tl" rotWithShape="0">
                        <a:schemeClr val="dk1">
                          <a:alpha val="40000"/>
                        </a:schemeClr>
                      </a:outerShdw>
                    </a:effectLst>
                  </a:rPr>
                  <a:t>　箱</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83" name="正方形/長方形 82"/>
              <p:cNvSpPr/>
              <p:nvPr/>
            </p:nvSpPr>
            <p:spPr>
              <a:xfrm>
                <a:off x="4881628" y="3543392"/>
                <a:ext cx="1190625" cy="20955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10t</a:t>
                </a:r>
                <a:r>
                  <a:rPr lang="ja-JP" altLang="en-US" sz="1050" dirty="0">
                    <a:ln w="0"/>
                    <a:solidFill>
                      <a:schemeClr val="tx1"/>
                    </a:solidFill>
                    <a:effectLst>
                      <a:outerShdw blurRad="38100" dist="19050" dir="2700000" algn="tl" rotWithShape="0">
                        <a:schemeClr val="dk1">
                          <a:alpha val="40000"/>
                        </a:schemeClr>
                      </a:outerShdw>
                    </a:effectLst>
                  </a:rPr>
                  <a:t>　箱</a:t>
                </a:r>
              </a:p>
            </p:txBody>
          </p:sp>
          <p:sp>
            <p:nvSpPr>
              <p:cNvPr id="84" name="正方形/長方形 83"/>
              <p:cNvSpPr/>
              <p:nvPr/>
            </p:nvSpPr>
            <p:spPr>
              <a:xfrm>
                <a:off x="4881628" y="4114893"/>
                <a:ext cx="1190625" cy="20955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10t</a:t>
                </a:r>
                <a:r>
                  <a:rPr lang="ja-JP" altLang="en-US" sz="1050" dirty="0">
                    <a:ln w="0"/>
                    <a:solidFill>
                      <a:schemeClr val="tx1"/>
                    </a:solidFill>
                    <a:effectLst>
                      <a:outerShdw blurRad="38100" dist="19050" dir="2700000" algn="tl" rotWithShape="0">
                        <a:schemeClr val="dk1">
                          <a:alpha val="40000"/>
                        </a:schemeClr>
                      </a:outerShdw>
                    </a:effectLst>
                  </a:rPr>
                  <a:t>　箱</a:t>
                </a:r>
              </a:p>
            </p:txBody>
          </p:sp>
          <p:sp>
            <p:nvSpPr>
              <p:cNvPr id="85" name="正方形/長方形 84"/>
              <p:cNvSpPr/>
              <p:nvPr/>
            </p:nvSpPr>
            <p:spPr>
              <a:xfrm>
                <a:off x="4876865" y="4686394"/>
                <a:ext cx="1347788" cy="209550"/>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10t</a:t>
                </a:r>
                <a:r>
                  <a:rPr lang="ja-JP" altLang="en-US" sz="1050" dirty="0">
                    <a:ln w="0"/>
                    <a:solidFill>
                      <a:schemeClr val="tx1"/>
                    </a:solidFill>
                    <a:effectLst>
                      <a:outerShdw blurRad="38100" dist="19050" dir="2700000" algn="tl" rotWithShape="0">
                        <a:schemeClr val="dk1">
                          <a:alpha val="40000"/>
                        </a:schemeClr>
                      </a:outerShdw>
                    </a:effectLst>
                  </a:rPr>
                  <a:t>　</a:t>
                </a:r>
                <a:r>
                  <a:rPr lang="ja-JP" altLang="en-US" sz="1050" dirty="0" smtClean="0">
                    <a:ln w="0"/>
                    <a:solidFill>
                      <a:schemeClr val="tx1"/>
                    </a:solidFill>
                    <a:effectLst>
                      <a:outerShdw blurRad="38100" dist="19050" dir="2700000" algn="tl" rotWithShape="0">
                        <a:schemeClr val="dk1">
                          <a:alpha val="40000"/>
                        </a:schemeClr>
                      </a:outerShdw>
                    </a:effectLst>
                  </a:rPr>
                  <a:t>箱</a:t>
                </a:r>
                <a:endParaRPr lang="ja-JP" altLang="en-US" sz="1050" dirty="0">
                  <a:ln w="0"/>
                  <a:solidFill>
                    <a:schemeClr val="tx1"/>
                  </a:solidFill>
                  <a:effectLst>
                    <a:outerShdw blurRad="38100" dist="19050" dir="2700000" algn="tl" rotWithShape="0">
                      <a:schemeClr val="dk1">
                        <a:alpha val="40000"/>
                      </a:schemeClr>
                    </a:outerShdw>
                  </a:effectLst>
                </a:endParaRPr>
              </a:p>
            </p:txBody>
          </p:sp>
          <p:sp>
            <p:nvSpPr>
              <p:cNvPr id="86" name="正方形/長方形 85"/>
              <p:cNvSpPr/>
              <p:nvPr/>
            </p:nvSpPr>
            <p:spPr>
              <a:xfrm>
                <a:off x="4876864" y="5267348"/>
                <a:ext cx="1452564" cy="209617"/>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ln w="0"/>
                    <a:solidFill>
                      <a:schemeClr val="tx1"/>
                    </a:solidFill>
                    <a:effectLst>
                      <a:outerShdw blurRad="38100" dist="19050" dir="2700000" algn="tl" rotWithShape="0">
                        <a:schemeClr val="dk1">
                          <a:alpha val="40000"/>
                        </a:schemeClr>
                      </a:outerShdw>
                    </a:effectLst>
                  </a:rPr>
                  <a:t>普通車</a:t>
                </a:r>
                <a:endParaRPr lang="en-US" altLang="ja-JP" sz="1050" dirty="0" smtClean="0">
                  <a:ln w="0"/>
                  <a:solidFill>
                    <a:schemeClr val="tx1"/>
                  </a:solidFill>
                  <a:effectLst>
                    <a:outerShdw blurRad="38100" dist="19050" dir="2700000" algn="tl" rotWithShape="0">
                      <a:schemeClr val="dk1">
                        <a:alpha val="40000"/>
                      </a:schemeClr>
                    </a:outerShdw>
                  </a:effectLst>
                </a:endParaRPr>
              </a:p>
            </p:txBody>
          </p:sp>
          <p:sp>
            <p:nvSpPr>
              <p:cNvPr id="87" name="正方形/長方形 86"/>
              <p:cNvSpPr/>
              <p:nvPr/>
            </p:nvSpPr>
            <p:spPr>
              <a:xfrm>
                <a:off x="4876864" y="5829396"/>
                <a:ext cx="1452564" cy="209617"/>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10t</a:t>
                </a:r>
                <a:r>
                  <a:rPr lang="ja-JP" altLang="en-US" sz="1050" dirty="0">
                    <a:ln w="0"/>
                    <a:solidFill>
                      <a:schemeClr val="tx1"/>
                    </a:solidFill>
                    <a:effectLst>
                      <a:outerShdw blurRad="38100" dist="19050" dir="2700000" algn="tl" rotWithShape="0">
                        <a:schemeClr val="dk1">
                          <a:alpha val="40000"/>
                        </a:schemeClr>
                      </a:outerShdw>
                    </a:effectLst>
                  </a:rPr>
                  <a:t>　箱</a:t>
                </a:r>
              </a:p>
            </p:txBody>
          </p:sp>
          <p:sp>
            <p:nvSpPr>
              <p:cNvPr id="88" name="正方形/長方形 87"/>
              <p:cNvSpPr/>
              <p:nvPr/>
            </p:nvSpPr>
            <p:spPr>
              <a:xfrm>
                <a:off x="4888771" y="3248119"/>
                <a:ext cx="1541622" cy="219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10t</a:t>
                </a:r>
                <a:r>
                  <a:rPr lang="ja-JP" altLang="en-US" sz="1050" dirty="0">
                    <a:ln w="0"/>
                    <a:solidFill>
                      <a:schemeClr val="tx1"/>
                    </a:solidFill>
                    <a:effectLst>
                      <a:outerShdw blurRad="38100" dist="19050" dir="2700000" algn="tl" rotWithShape="0">
                        <a:schemeClr val="dk1">
                          <a:alpha val="40000"/>
                        </a:schemeClr>
                      </a:outerShdw>
                    </a:effectLst>
                  </a:rPr>
                  <a:t>　箱</a:t>
                </a:r>
              </a:p>
            </p:txBody>
          </p:sp>
          <p:sp>
            <p:nvSpPr>
              <p:cNvPr id="89" name="正方形/長方形 88"/>
              <p:cNvSpPr/>
              <p:nvPr/>
            </p:nvSpPr>
            <p:spPr>
              <a:xfrm>
                <a:off x="4888770" y="3815700"/>
                <a:ext cx="1335883" cy="2000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2</a:t>
                </a:r>
                <a:r>
                  <a:rPr lang="en-US" altLang="ja-JP" sz="1050" dirty="0" smtClean="0">
                    <a:ln w="0"/>
                    <a:solidFill>
                      <a:schemeClr val="tx1"/>
                    </a:solidFill>
                    <a:effectLst>
                      <a:outerShdw blurRad="38100" dist="19050" dir="2700000" algn="tl" rotWithShape="0">
                        <a:schemeClr val="dk1">
                          <a:alpha val="40000"/>
                        </a:schemeClr>
                      </a:outerShdw>
                    </a:effectLst>
                  </a:rPr>
                  <a:t>t</a:t>
                </a:r>
                <a:r>
                  <a:rPr lang="ja-JP" altLang="en-US" sz="1050" dirty="0">
                    <a:ln w="0"/>
                    <a:solidFill>
                      <a:schemeClr val="tx1"/>
                    </a:solidFill>
                    <a:effectLst>
                      <a:outerShdw blurRad="38100" dist="19050" dir="2700000" algn="tl" rotWithShape="0">
                        <a:schemeClr val="dk1">
                          <a:alpha val="40000"/>
                        </a:schemeClr>
                      </a:outerShdw>
                    </a:effectLst>
                  </a:rPr>
                  <a:t>　箱</a:t>
                </a:r>
              </a:p>
            </p:txBody>
          </p:sp>
          <p:sp>
            <p:nvSpPr>
              <p:cNvPr id="90" name="正方形/長方形 89"/>
              <p:cNvSpPr/>
              <p:nvPr/>
            </p:nvSpPr>
            <p:spPr>
              <a:xfrm>
                <a:off x="4888770" y="4410029"/>
                <a:ext cx="1274923" cy="2001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ln w="0"/>
                    <a:solidFill>
                      <a:schemeClr val="tx1"/>
                    </a:solidFill>
                    <a:effectLst>
                      <a:outerShdw blurRad="38100" dist="19050" dir="2700000" algn="tl" rotWithShape="0">
                        <a:schemeClr val="dk1">
                          <a:alpha val="40000"/>
                        </a:schemeClr>
                      </a:outerShdw>
                    </a:effectLst>
                  </a:rPr>
                  <a:t>軽トラ</a:t>
                </a:r>
                <a:endParaRPr lang="ja-JP" altLang="en-US" sz="1050" dirty="0">
                  <a:ln w="0"/>
                  <a:solidFill>
                    <a:schemeClr val="tx1"/>
                  </a:solidFill>
                  <a:effectLst>
                    <a:outerShdw blurRad="38100" dist="19050" dir="2700000" algn="tl" rotWithShape="0">
                      <a:schemeClr val="dk1">
                        <a:alpha val="40000"/>
                      </a:schemeClr>
                    </a:outerShdw>
                  </a:effectLst>
                </a:endParaRPr>
              </a:p>
            </p:txBody>
          </p:sp>
          <p:sp>
            <p:nvSpPr>
              <p:cNvPr id="91" name="正方形/長方形 90"/>
              <p:cNvSpPr/>
              <p:nvPr/>
            </p:nvSpPr>
            <p:spPr>
              <a:xfrm>
                <a:off x="4888770" y="4972147"/>
                <a:ext cx="1335883" cy="1809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10t</a:t>
                </a:r>
                <a:r>
                  <a:rPr lang="ja-JP" altLang="en-US" sz="1050" dirty="0">
                    <a:ln w="0"/>
                    <a:solidFill>
                      <a:schemeClr val="tx1"/>
                    </a:solidFill>
                    <a:effectLst>
                      <a:outerShdw blurRad="38100" dist="19050" dir="2700000" algn="tl" rotWithShape="0">
                        <a:schemeClr val="dk1">
                          <a:alpha val="40000"/>
                        </a:schemeClr>
                      </a:outerShdw>
                    </a:effectLst>
                  </a:rPr>
                  <a:t>　箱</a:t>
                </a:r>
              </a:p>
            </p:txBody>
          </p:sp>
          <p:sp>
            <p:nvSpPr>
              <p:cNvPr id="92" name="正方形/長方形 91"/>
              <p:cNvSpPr/>
              <p:nvPr/>
            </p:nvSpPr>
            <p:spPr>
              <a:xfrm>
                <a:off x="4876864" y="5534015"/>
                <a:ext cx="1553529" cy="209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10t</a:t>
                </a:r>
                <a:r>
                  <a:rPr lang="ja-JP" altLang="en-US" sz="1050" dirty="0">
                    <a:ln w="0"/>
                    <a:solidFill>
                      <a:schemeClr val="tx1"/>
                    </a:solidFill>
                    <a:effectLst>
                      <a:outerShdw blurRad="38100" dist="19050" dir="2700000" algn="tl" rotWithShape="0">
                        <a:schemeClr val="dk1">
                          <a:alpha val="40000"/>
                        </a:schemeClr>
                      </a:outerShdw>
                    </a:effectLst>
                  </a:rPr>
                  <a:t>　箱</a:t>
                </a:r>
              </a:p>
            </p:txBody>
          </p:sp>
          <p:sp>
            <p:nvSpPr>
              <p:cNvPr id="93" name="正方形/長方形 92"/>
              <p:cNvSpPr/>
              <p:nvPr/>
            </p:nvSpPr>
            <p:spPr>
              <a:xfrm>
                <a:off x="4888770" y="6095996"/>
                <a:ext cx="1274923" cy="18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ln w="0"/>
                    <a:solidFill>
                      <a:schemeClr val="tx1"/>
                    </a:solidFill>
                    <a:effectLst>
                      <a:outerShdw blurRad="38100" dist="19050" dir="2700000" algn="tl" rotWithShape="0">
                        <a:schemeClr val="dk1">
                          <a:alpha val="40000"/>
                        </a:schemeClr>
                      </a:outerShdw>
                    </a:effectLst>
                  </a:rPr>
                  <a:t>10t</a:t>
                </a:r>
                <a:r>
                  <a:rPr lang="ja-JP" altLang="en-US" sz="1050" dirty="0">
                    <a:ln w="0"/>
                    <a:solidFill>
                      <a:schemeClr val="tx1"/>
                    </a:solidFill>
                    <a:effectLst>
                      <a:outerShdw blurRad="38100" dist="19050" dir="2700000" algn="tl" rotWithShape="0">
                        <a:schemeClr val="dk1">
                          <a:alpha val="40000"/>
                        </a:schemeClr>
                      </a:outerShdw>
                    </a:effectLst>
                  </a:rPr>
                  <a:t>　箱</a:t>
                </a:r>
              </a:p>
            </p:txBody>
          </p:sp>
        </p:grpSp>
        <p:grpSp>
          <p:nvGrpSpPr>
            <p:cNvPr id="108" name="グループ化 107"/>
            <p:cNvGrpSpPr/>
            <p:nvPr/>
          </p:nvGrpSpPr>
          <p:grpSpPr>
            <a:xfrm>
              <a:off x="6674944" y="2933643"/>
              <a:ext cx="614097" cy="3425214"/>
              <a:chOff x="6674944" y="2933643"/>
              <a:chExt cx="614097" cy="3425214"/>
            </a:xfrm>
          </p:grpSpPr>
          <p:sp>
            <p:nvSpPr>
              <p:cNvPr id="94" name="正方形/長方形 93"/>
              <p:cNvSpPr/>
              <p:nvPr/>
            </p:nvSpPr>
            <p:spPr>
              <a:xfrm>
                <a:off x="6674944" y="2933643"/>
                <a:ext cx="557272" cy="276999"/>
              </a:xfrm>
              <a:prstGeom prst="rect">
                <a:avLst/>
              </a:prstGeom>
              <a:noFill/>
            </p:spPr>
            <p:txBody>
              <a:bodyPr wrap="square" lIns="91440" tIns="45720" rIns="91440" bIns="45720">
                <a:spAutoFit/>
              </a:bodyPr>
              <a:lstStyle/>
              <a:p>
                <a:pPr algn="ctr"/>
                <a:r>
                  <a:rPr lang="en-US" altLang="ja-JP" sz="1200" b="0" cap="none" spc="0" dirty="0" smtClean="0">
                    <a:ln w="0"/>
                    <a:solidFill>
                      <a:schemeClr val="tx1"/>
                    </a:solidFill>
                    <a:effectLst>
                      <a:outerShdw blurRad="38100" dist="19050" dir="2700000" algn="tl" rotWithShape="0">
                        <a:schemeClr val="dk1">
                          <a:alpha val="40000"/>
                        </a:schemeClr>
                      </a:outerShdw>
                    </a:effectLst>
                  </a:rPr>
                  <a:t>5253</a:t>
                </a:r>
              </a:p>
            </p:txBody>
          </p:sp>
          <p:sp>
            <p:nvSpPr>
              <p:cNvPr id="95" name="正方形/長方形 94"/>
              <p:cNvSpPr/>
              <p:nvPr/>
            </p:nvSpPr>
            <p:spPr>
              <a:xfrm>
                <a:off x="6695549" y="3196921"/>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96" name="正方形/長方形 95"/>
              <p:cNvSpPr/>
              <p:nvPr/>
            </p:nvSpPr>
            <p:spPr>
              <a:xfrm>
                <a:off x="6713044" y="4933893"/>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97" name="正方形/長方形 96"/>
              <p:cNvSpPr/>
              <p:nvPr/>
            </p:nvSpPr>
            <p:spPr>
              <a:xfrm>
                <a:off x="6703801" y="5227088"/>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98" name="正方形/長方形 97"/>
              <p:cNvSpPr/>
              <p:nvPr/>
            </p:nvSpPr>
            <p:spPr>
              <a:xfrm>
                <a:off x="6705074" y="5505041"/>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99" name="正方形/長方形 98"/>
              <p:cNvSpPr/>
              <p:nvPr/>
            </p:nvSpPr>
            <p:spPr>
              <a:xfrm>
                <a:off x="6716155" y="5808224"/>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100" name="正方形/長方形 99"/>
              <p:cNvSpPr/>
              <p:nvPr/>
            </p:nvSpPr>
            <p:spPr>
              <a:xfrm>
                <a:off x="6731769" y="6081858"/>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101" name="正方形/長方形 100"/>
              <p:cNvSpPr/>
              <p:nvPr/>
            </p:nvSpPr>
            <p:spPr>
              <a:xfrm>
                <a:off x="6713044" y="4666174"/>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102" name="正方形/長方形 101"/>
              <p:cNvSpPr/>
              <p:nvPr/>
            </p:nvSpPr>
            <p:spPr>
              <a:xfrm>
                <a:off x="6708462" y="4381394"/>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103" name="正方形/長方形 102"/>
              <p:cNvSpPr/>
              <p:nvPr/>
            </p:nvSpPr>
            <p:spPr>
              <a:xfrm>
                <a:off x="6717987" y="4086119"/>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104" name="正方形/長方形 103"/>
              <p:cNvSpPr/>
              <p:nvPr/>
            </p:nvSpPr>
            <p:spPr>
              <a:xfrm>
                <a:off x="6708462" y="3790844"/>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sp>
            <p:nvSpPr>
              <p:cNvPr id="105" name="正方形/長方形 104"/>
              <p:cNvSpPr/>
              <p:nvPr/>
            </p:nvSpPr>
            <p:spPr>
              <a:xfrm>
                <a:off x="6708462" y="3486044"/>
                <a:ext cx="557272" cy="276999"/>
              </a:xfrm>
              <a:prstGeom prst="rect">
                <a:avLst/>
              </a:prstGeom>
              <a:noFill/>
            </p:spPr>
            <p:txBody>
              <a:bodyPr wrap="square" lIns="91440" tIns="45720" rIns="91440" bIns="45720">
                <a:spAutoFit/>
              </a:bodyPr>
              <a:lstStyle/>
              <a:p>
                <a:pPr algn="ctr"/>
                <a:r>
                  <a:rPr lang="en-US" altLang="ja-JP" sz="1200" dirty="0" smtClean="0">
                    <a:ln w="0"/>
                    <a:effectLst>
                      <a:outerShdw blurRad="38100" dist="19050" dir="2700000" algn="tl" rotWithShape="0">
                        <a:schemeClr val="dk1">
                          <a:alpha val="40000"/>
                        </a:schemeClr>
                      </a:outerShdw>
                    </a:effectLst>
                  </a:rPr>
                  <a:t>5253</a:t>
                </a:r>
                <a:endParaRPr lang="en-US" altLang="ja-JP" sz="1200" dirty="0">
                  <a:ln w="0"/>
                  <a:effectLst>
                    <a:outerShdw blurRad="38100" dist="19050" dir="2700000" algn="tl" rotWithShape="0">
                      <a:schemeClr val="dk1">
                        <a:alpha val="40000"/>
                      </a:schemeClr>
                    </a:outerShdw>
                  </a:effectLst>
                </a:endParaRPr>
              </a:p>
            </p:txBody>
          </p:sp>
        </p:grpSp>
      </p:grpSp>
      <p:sp>
        <p:nvSpPr>
          <p:cNvPr id="110" name="角丸四角形 109"/>
          <p:cNvSpPr/>
          <p:nvPr/>
        </p:nvSpPr>
        <p:spPr>
          <a:xfrm>
            <a:off x="1418838" y="4393654"/>
            <a:ext cx="572882" cy="262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p:cNvGrpSpPr/>
          <p:nvPr/>
        </p:nvGrpSpPr>
        <p:grpSpPr>
          <a:xfrm>
            <a:off x="0" y="-13288"/>
            <a:ext cx="12126686" cy="1120871"/>
            <a:chOff x="0" y="-13288"/>
            <a:chExt cx="12126686" cy="1120871"/>
          </a:xfrm>
        </p:grpSpPr>
        <p:pic>
          <p:nvPicPr>
            <p:cNvPr id="116" name="図 115"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117" name="正方形/長方形 116"/>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9" name="四角形吹き出し 118"/>
          <p:cNvSpPr/>
          <p:nvPr/>
        </p:nvSpPr>
        <p:spPr>
          <a:xfrm>
            <a:off x="408566" y="1943269"/>
            <a:ext cx="1896752" cy="872090"/>
          </a:xfrm>
          <a:prstGeom prst="wedgeRectCallout">
            <a:avLst>
              <a:gd name="adj1" fmla="val -3174"/>
              <a:gd name="adj2" fmla="val 194287"/>
            </a:avLst>
          </a:prstGeom>
          <a:solidFill>
            <a:srgbClr val="FFFFF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登録</a:t>
            </a:r>
            <a:r>
              <a:rPr lang="ja-JP" altLang="en-US" sz="1200" dirty="0" smtClean="0">
                <a:solidFill>
                  <a:schemeClr val="tx1"/>
                </a:solidFill>
              </a:rPr>
              <a:t>する</a:t>
            </a:r>
            <a:r>
              <a:rPr lang="en-US" altLang="ja-JP" sz="1200" dirty="0" smtClean="0">
                <a:solidFill>
                  <a:schemeClr val="tx1"/>
                </a:solidFill>
              </a:rPr>
              <a:t>(</a:t>
            </a:r>
            <a:r>
              <a:rPr lang="ja-JP" altLang="en-US" sz="1200" dirty="0" smtClean="0">
                <a:solidFill>
                  <a:schemeClr val="tx1"/>
                </a:solidFill>
              </a:rPr>
              <a:t>貨物を引取る</a:t>
            </a:r>
            <a:r>
              <a:rPr lang="en-US" altLang="ja-JP" sz="1200" dirty="0" smtClean="0">
                <a:solidFill>
                  <a:schemeClr val="tx1"/>
                </a:solidFill>
              </a:rPr>
              <a:t>)</a:t>
            </a:r>
            <a:r>
              <a:rPr kumimoji="1" lang="ja-JP" altLang="en-US" sz="1200" dirty="0" smtClean="0">
                <a:solidFill>
                  <a:schemeClr val="tx1"/>
                </a:solidFill>
              </a:rPr>
              <a:t>ドライバー様を選択してください。</a:t>
            </a:r>
            <a:endParaRPr kumimoji="1" lang="ja-JP" altLang="en-US" sz="1200" dirty="0">
              <a:solidFill>
                <a:schemeClr val="tx1"/>
              </a:solidFill>
            </a:endParaRPr>
          </a:p>
        </p:txBody>
      </p:sp>
      <p:sp>
        <p:nvSpPr>
          <p:cNvPr id="111" name="テキスト ボックス 110"/>
          <p:cNvSpPr txBox="1"/>
          <p:nvPr/>
        </p:nvSpPr>
        <p:spPr>
          <a:xfrm>
            <a:off x="161407" y="159080"/>
            <a:ext cx="9004300" cy="461665"/>
          </a:xfrm>
          <a:prstGeom prst="rect">
            <a:avLst/>
          </a:prstGeom>
          <a:noFill/>
        </p:spPr>
        <p:txBody>
          <a:bodyPr wrap="square" rtlCol="0">
            <a:spAutoFit/>
          </a:bodyPr>
          <a:lstStyle/>
          <a:p>
            <a:r>
              <a:rPr kumimoji="1" lang="ja-JP" altLang="en-US" sz="2400" dirty="0" smtClean="0">
                <a:effectLst>
                  <a:outerShdw blurRad="38100" dist="38100" dir="2700000" algn="tl">
                    <a:srgbClr val="000000">
                      <a:alpha val="43137"/>
                    </a:srgbClr>
                  </a:outerShdw>
                </a:effectLst>
              </a:rPr>
              <a:t>仮チェックイン登録方法</a:t>
            </a:r>
            <a:endParaRPr kumimoji="1"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568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918356" y="1020584"/>
            <a:ext cx="10266218" cy="5784981"/>
            <a:chOff x="1014153" y="855446"/>
            <a:chExt cx="10266218" cy="5784981"/>
          </a:xfrm>
        </p:grpSpPr>
        <p:pic>
          <p:nvPicPr>
            <p:cNvPr id="5" name="図 4"/>
            <p:cNvPicPr>
              <a:picLocks noChangeAspect="1"/>
            </p:cNvPicPr>
            <p:nvPr/>
          </p:nvPicPr>
          <p:blipFill rotWithShape="1">
            <a:blip r:embed="rId2"/>
            <a:srcRect t="2051" b="2225"/>
            <a:stretch/>
          </p:blipFill>
          <p:spPr>
            <a:xfrm>
              <a:off x="1014153" y="855446"/>
              <a:ext cx="10266218" cy="5784981"/>
            </a:xfrm>
            <a:prstGeom prst="rect">
              <a:avLst/>
            </a:prstGeom>
          </p:spPr>
        </p:pic>
        <p:sp>
          <p:nvSpPr>
            <p:cNvPr id="6" name="正方形/長方形 5"/>
            <p:cNvSpPr/>
            <p:nvPr/>
          </p:nvSpPr>
          <p:spPr>
            <a:xfrm>
              <a:off x="2009428" y="4333214"/>
              <a:ext cx="1609725" cy="142875"/>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n w="0"/>
                  <a:solidFill>
                    <a:schemeClr val="tx1"/>
                  </a:solidFill>
                  <a:effectLst>
                    <a:outerShdw blurRad="38100" dist="19050" dir="2700000" algn="tl" rotWithShape="0">
                      <a:schemeClr val="dk1">
                        <a:alpha val="40000"/>
                      </a:schemeClr>
                    </a:outerShdw>
                  </a:effectLst>
                </a:rPr>
                <a:t>ニホン　タロウ</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8" name="正方形/長方形 7"/>
            <p:cNvSpPr/>
            <p:nvPr/>
          </p:nvSpPr>
          <p:spPr>
            <a:xfrm>
              <a:off x="4378208" y="4287179"/>
              <a:ext cx="522318" cy="213848"/>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ln w="0"/>
                  <a:solidFill>
                    <a:schemeClr val="tx1"/>
                  </a:solidFill>
                  <a:effectLst>
                    <a:outerShdw blurRad="38100" dist="19050" dir="2700000" algn="tl" rotWithShape="0">
                      <a:schemeClr val="dk1">
                        <a:alpha val="40000"/>
                      </a:schemeClr>
                    </a:outerShdw>
                  </a:effectLst>
                </a:rPr>
                <a:t>1000</a:t>
              </a:r>
              <a:endParaRPr kumimoji="1" lang="ja-JP" altLang="en-US" sz="1050" dirty="0"/>
            </a:p>
          </p:txBody>
        </p:sp>
        <p:sp>
          <p:nvSpPr>
            <p:cNvPr id="9" name="正方形/長方形 8"/>
            <p:cNvSpPr/>
            <p:nvPr/>
          </p:nvSpPr>
          <p:spPr>
            <a:xfrm>
              <a:off x="5022966" y="4325955"/>
              <a:ext cx="771005" cy="175071"/>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ln w="0"/>
                  <a:solidFill>
                    <a:schemeClr val="tx1"/>
                  </a:solidFill>
                  <a:effectLst>
                    <a:outerShdw blurRad="38100" dist="19050" dir="2700000" algn="tl" rotWithShape="0">
                      <a:schemeClr val="dk1">
                        <a:alpha val="40000"/>
                      </a:schemeClr>
                    </a:outerShdw>
                  </a:effectLst>
                </a:rPr>
                <a:t>10t</a:t>
              </a:r>
              <a:r>
                <a:rPr kumimoji="1" lang="ja-JP" altLang="en-US" sz="1050" dirty="0" smtClean="0">
                  <a:ln w="0"/>
                  <a:solidFill>
                    <a:schemeClr val="tx1"/>
                  </a:solidFill>
                  <a:effectLst>
                    <a:outerShdw blurRad="38100" dist="19050" dir="2700000" algn="tl" rotWithShape="0">
                      <a:schemeClr val="dk1">
                        <a:alpha val="40000"/>
                      </a:schemeClr>
                    </a:outerShdw>
                  </a:effectLst>
                </a:rPr>
                <a:t>　箱</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sp>
          <p:nvSpPr>
            <p:cNvPr id="10" name="正方形/長方形 9"/>
            <p:cNvSpPr/>
            <p:nvPr/>
          </p:nvSpPr>
          <p:spPr>
            <a:xfrm>
              <a:off x="6080761" y="4325955"/>
              <a:ext cx="561109" cy="175071"/>
            </a:xfrm>
            <a:prstGeom prst="rect">
              <a:avLst/>
            </a:prstGeom>
            <a:solidFill>
              <a:srgbClr val="F7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ln w="0"/>
                  <a:solidFill>
                    <a:schemeClr val="tx1"/>
                  </a:solidFill>
                  <a:effectLst>
                    <a:outerShdw blurRad="38100" dist="19050" dir="2700000" algn="tl" rotWithShape="0">
                      <a:schemeClr val="dk1">
                        <a:alpha val="40000"/>
                      </a:schemeClr>
                    </a:outerShdw>
                  </a:effectLst>
                </a:rPr>
                <a:t>5253</a:t>
              </a:r>
              <a:endParaRPr kumimoji="1" lang="ja-JP" altLang="en-US" sz="1050" dirty="0">
                <a:ln w="0"/>
                <a:solidFill>
                  <a:schemeClr val="tx1"/>
                </a:solidFill>
                <a:effectLst>
                  <a:outerShdw blurRad="38100" dist="19050" dir="2700000" algn="tl" rotWithShape="0">
                    <a:schemeClr val="dk1">
                      <a:alpha val="40000"/>
                    </a:schemeClr>
                  </a:outerShdw>
                </a:effectLst>
              </a:endParaRPr>
            </a:p>
          </p:txBody>
        </p:sp>
      </p:grpSp>
      <p:sp>
        <p:nvSpPr>
          <p:cNvPr id="11" name="角丸四角形 10"/>
          <p:cNvSpPr/>
          <p:nvPr/>
        </p:nvSpPr>
        <p:spPr>
          <a:xfrm>
            <a:off x="3523356" y="4719171"/>
            <a:ext cx="2231103" cy="262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23166" y="5407781"/>
            <a:ext cx="956486" cy="2629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7571107" y="3372779"/>
            <a:ext cx="3327048" cy="914400"/>
          </a:xfrm>
          <a:prstGeom prst="wedgeRectCallout">
            <a:avLst>
              <a:gd name="adj1" fmla="val -55397"/>
              <a:gd name="adj2" fmla="val 96216"/>
            </a:avLst>
          </a:prstGeom>
          <a:solidFill>
            <a:srgbClr val="FFFFFF"/>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仮チェックイン登録情報をお知らせする</a:t>
            </a:r>
            <a:endParaRPr kumimoji="1" lang="en-US" altLang="ja-JP" sz="1200" dirty="0" smtClean="0">
              <a:solidFill>
                <a:schemeClr val="tx1"/>
              </a:solidFill>
            </a:endParaRPr>
          </a:p>
          <a:p>
            <a:pPr algn="ctr"/>
            <a:r>
              <a:rPr kumimoji="1" lang="ja-JP" altLang="en-US" sz="1200" dirty="0" smtClean="0">
                <a:solidFill>
                  <a:schemeClr val="tx1"/>
                </a:solidFill>
              </a:rPr>
              <a:t>メールアドレスを入力してください。</a:t>
            </a:r>
            <a:endParaRPr kumimoji="1" lang="en-US" altLang="ja-JP" sz="1200" dirty="0" smtClean="0">
              <a:solidFill>
                <a:schemeClr val="tx1"/>
              </a:solidFill>
            </a:endParaRPr>
          </a:p>
          <a:p>
            <a:pPr algn="ctr"/>
            <a:r>
              <a:rPr kumimoji="1" lang="ja-JP" altLang="en-US" sz="1200" dirty="0" smtClean="0">
                <a:solidFill>
                  <a:schemeClr val="tx1"/>
                </a:solidFill>
              </a:rPr>
              <a:t>最大</a:t>
            </a:r>
            <a:r>
              <a:rPr kumimoji="1" lang="en-US" altLang="ja-JP" sz="1200" dirty="0" smtClean="0">
                <a:solidFill>
                  <a:schemeClr val="tx1"/>
                </a:solidFill>
              </a:rPr>
              <a:t>5</a:t>
            </a:r>
            <a:r>
              <a:rPr lang="ja-JP" altLang="en-US" sz="1200" dirty="0" err="1" smtClean="0">
                <a:solidFill>
                  <a:schemeClr val="tx1"/>
                </a:solidFill>
              </a:rPr>
              <a:t>つ</a:t>
            </a:r>
            <a:r>
              <a:rPr kumimoji="1" lang="ja-JP" altLang="en-US" sz="1200" dirty="0" err="1" smtClean="0">
                <a:solidFill>
                  <a:schemeClr val="tx1"/>
                </a:solidFill>
              </a:rPr>
              <a:t>まで</a:t>
            </a:r>
            <a:r>
              <a:rPr kumimoji="1" lang="ja-JP" altLang="en-US" sz="1200" dirty="0" smtClean="0">
                <a:solidFill>
                  <a:schemeClr val="tx1"/>
                </a:solidFill>
              </a:rPr>
              <a:t>入力することができます。</a:t>
            </a:r>
            <a:endParaRPr kumimoji="1" lang="en-US" altLang="ja-JP" sz="1200" dirty="0" smtClean="0">
              <a:solidFill>
                <a:schemeClr val="tx1"/>
              </a:solidFill>
            </a:endParaRPr>
          </a:p>
        </p:txBody>
      </p:sp>
      <p:grpSp>
        <p:nvGrpSpPr>
          <p:cNvPr id="18" name="グループ化 17"/>
          <p:cNvGrpSpPr/>
          <p:nvPr/>
        </p:nvGrpSpPr>
        <p:grpSpPr>
          <a:xfrm>
            <a:off x="0" y="-13288"/>
            <a:ext cx="12126686" cy="1120871"/>
            <a:chOff x="0" y="-13288"/>
            <a:chExt cx="12126686" cy="1120871"/>
          </a:xfrm>
        </p:grpSpPr>
        <p:pic>
          <p:nvPicPr>
            <p:cNvPr id="19" name="図 18" descr="日本貨物航空が米アトラスエアと貨物機3機のリースアウトなど提携拡大"/>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024" b="90000" l="4110" r="96164">
                          <a14:foregroundMark x1="16438" y1="27561" x2="16438" y2="27561"/>
                          <a14:foregroundMark x1="9452" y1="78780" x2="9452" y2="78780"/>
                          <a14:foregroundMark x1="12192" y1="79756" x2="12192" y2="79756"/>
                          <a14:foregroundMark x1="12329" y1="74146" x2="12329" y2="74146"/>
                          <a14:foregroundMark x1="14795" y1="77073" x2="14795" y2="77073"/>
                          <a14:foregroundMark x1="20274" y1="76585" x2="20274" y2="76585"/>
                          <a14:foregroundMark x1="27397" y1="76341" x2="27397" y2="76341"/>
                          <a14:foregroundMark x1="31644" y1="77073" x2="31644" y2="77073"/>
                          <a14:foregroundMark x1="38356" y1="75122" x2="38356" y2="75122"/>
                          <a14:foregroundMark x1="46849" y1="79268" x2="46849" y2="79268"/>
                          <a14:foregroundMark x1="48356" y1="79268" x2="48356" y2="79268"/>
                          <a14:foregroundMark x1="54795" y1="81463" x2="54795" y2="81463"/>
                          <a14:foregroundMark x1="56849" y1="78780" x2="56849" y2="78780"/>
                          <a14:foregroundMark x1="67808" y1="79268" x2="67808" y2="79268"/>
                          <a14:foregroundMark x1="70000" y1="79268" x2="70000" y2="79268"/>
                          <a14:foregroundMark x1="70000" y1="73659" x2="70000" y2="73659"/>
                          <a14:foregroundMark x1="72055" y1="78293" x2="72055" y2="78293"/>
                          <a14:foregroundMark x1="76575" y1="76585" x2="76575" y2="76585"/>
                          <a14:foregroundMark x1="79041" y1="79268" x2="79041" y2="79268"/>
                          <a14:foregroundMark x1="78493" y1="73659" x2="78493" y2="73659"/>
                          <a14:foregroundMark x1="83973" y1="78049" x2="83973" y2="78049"/>
                          <a14:foregroundMark x1="89178" y1="78780" x2="89178" y2="78780"/>
                          <a14:foregroundMark x1="91096" y1="79268" x2="91096" y2="79268"/>
                        </a14:backgroundRemoval>
                      </a14:imgEffect>
                    </a14:imgLayer>
                  </a14:imgProps>
                </a:ext>
                <a:ext uri="{28A0092B-C50C-407E-A947-70E740481C1C}">
                  <a14:useLocalDpi xmlns:a14="http://schemas.microsoft.com/office/drawing/2010/main" val="0"/>
                </a:ext>
              </a:extLst>
            </a:blip>
            <a:srcRect/>
            <a:stretch>
              <a:fillRect/>
            </a:stretch>
          </p:blipFill>
          <p:spPr bwMode="auto">
            <a:xfrm>
              <a:off x="10130989" y="-13288"/>
              <a:ext cx="1995697" cy="1120871"/>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0" y="850156"/>
              <a:ext cx="10154648"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0" y="765114"/>
              <a:ext cx="10154648"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61407" y="159080"/>
            <a:ext cx="9004300" cy="461665"/>
          </a:xfrm>
          <a:prstGeom prst="rect">
            <a:avLst/>
          </a:prstGeom>
          <a:noFill/>
        </p:spPr>
        <p:txBody>
          <a:bodyPr wrap="square" rtlCol="0">
            <a:spAutoFit/>
          </a:bodyPr>
          <a:lstStyle/>
          <a:p>
            <a:r>
              <a:rPr kumimoji="1" lang="ja-JP" altLang="en-US" sz="2400" dirty="0" smtClean="0">
                <a:effectLst>
                  <a:outerShdw blurRad="38100" dist="38100" dir="2700000" algn="tl">
                    <a:srgbClr val="000000">
                      <a:alpha val="43137"/>
                    </a:srgbClr>
                  </a:outerShdw>
                </a:effectLst>
              </a:rPr>
              <a:t>仮チェックイン登録方法</a:t>
            </a:r>
            <a:endParaRPr kumimoji="1"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92236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908</TotalTime>
  <Words>871</Words>
  <Application>Microsoft Office PowerPoint</Application>
  <PresentationFormat>ワイド画面</PresentationFormat>
  <Paragraphs>156</Paragraphs>
  <Slides>18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游ゴシック</vt:lpstr>
      <vt:lpstr>游ゴシック Light</vt:lpstr>
      <vt:lpstr>Arial</vt:lpstr>
      <vt:lpstr>Office テーマ</vt:lpstr>
      <vt:lpstr>WEB仮チェックイン機能導入について</vt:lpstr>
      <vt:lpstr>WEB仮チェックインの流れについて</vt:lpstr>
      <vt:lpstr>導入機能概要</vt:lpstr>
      <vt:lpstr>WEB仮チェックインにおける留意点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基本手順（タッチパネル）</vt:lpstr>
      <vt:lpstr>タッチパネル操作</vt:lpstr>
      <vt:lpstr>タッチパネル操作</vt:lpstr>
      <vt:lpstr>PowerPoint プレゼンテーション</vt:lpstr>
      <vt:lpstr>タッチパネル操作</vt:lpstr>
      <vt:lpstr>タッチパネル操作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WEB仮チェックイン機能導入について</dc:title>
  <dc:creator>植田 友佳</dc:creator>
  <cp:lastModifiedBy>NCAPQS</cp:lastModifiedBy>
  <cp:revision>44</cp:revision>
  <dcterms:created xsi:type="dcterms:W3CDTF">2022-06-03T11:38:06Z</dcterms:created>
  <dcterms:modified xsi:type="dcterms:W3CDTF">2022-08-19T08:07:18Z</dcterms:modified>
</cp:coreProperties>
</file>